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image/x-emf" Extension="emf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58" r:id="rId3"/>
    <p:sldId id="257" r:id="rId4"/>
    <p:sldId id="261" r:id="rId5"/>
    <p:sldId id="256" r:id="rId6"/>
    <p:sldId id="272" r:id="rId7"/>
    <p:sldId id="262" r:id="rId8"/>
    <p:sldId id="264" r:id="rId9"/>
    <p:sldId id="271" r:id="rId10"/>
    <p:sldId id="265" r:id="rId11"/>
    <p:sldId id="266" r:id="rId12"/>
    <p:sldId id="268" r:id="rId13"/>
    <p:sldId id="269" r:id="rId14"/>
    <p:sldId id="270" r:id="rId15"/>
    <p:sldId id="273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02" autoAdjust="0"/>
    <p:restoredTop sz="94660"/>
  </p:normalViewPr>
  <p:slideViewPr>
    <p:cSldViewPr>
      <p:cViewPr varScale="1">
        <p:scale>
          <a:sx n="87" d="100"/>
          <a:sy n="87" d="100"/>
        </p:scale>
        <p:origin x="-10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25.05.2022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 ?><Relationships xmlns="http://schemas.openxmlformats.org/package/2006/relationships"><Relationship Id="rId2" Target="../media/image1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2" Target="../media/image1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980728"/>
            <a:ext cx="8208912" cy="4658072"/>
          </a:xfrm>
        </p:spPr>
        <p:txBody>
          <a:bodyPr>
            <a:normAutofit fontScale="70000" lnSpcReduction="20000"/>
          </a:bodyPr>
          <a:lstStyle/>
          <a:p>
            <a:pPr algn="r"/>
            <a:endParaRPr lang="ru-RU" sz="2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Ярмарка педагогического мастерства по теме:</a:t>
            </a:r>
          </a:p>
          <a:p>
            <a:pPr>
              <a:lnSpc>
                <a:spcPct val="115000"/>
              </a:lnSpc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«Модель патриотического, духовно-нравственного воспитания детей в дошкольной образовательной организации»</a:t>
            </a:r>
          </a:p>
          <a:p>
            <a:pPr>
              <a:lnSpc>
                <a:spcPct val="115000"/>
              </a:lnSpc>
            </a:pPr>
            <a:endParaRPr lang="ru-RU" sz="28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Тема выступления:</a:t>
            </a:r>
          </a:p>
          <a:p>
            <a:pPr>
              <a:lnSpc>
                <a:spcPct val="115000"/>
              </a:lnSpc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«Социальное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партнерство в проекте «Я помню, я-горжусь!», как одна из моделей патриотического воспитания дошкольников»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r"/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олотарева Ольга Викторовна,</a:t>
            </a:r>
          </a:p>
          <a:p>
            <a:pPr algn="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заместитель заведующей </a:t>
            </a:r>
          </a:p>
          <a:p>
            <a:pPr algn="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МБДОУ «ЦРР-детский сад № 169», Советский район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433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Музейный урок «Флот России»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:\МБУК ЦВПВ Музей-диорама\19 октября 2019 г\Безымянный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84784"/>
            <a:ext cx="724154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187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Музейный урок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«Мы помним тебя, солдат»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:\МБУК ЦВПВ Музей-диорама\07 декабря 2019 г\Фотоотчет\IMG_20191207_10020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574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Музейный урок «Воронеж в годы войны 1941-1945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г.г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:\МБУК ЦВПВ Музей-диорама\19 октября 2019 г\Безымянный2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33" y="1700213"/>
            <a:ext cx="7490459" cy="4681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015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Выездной музейный  урок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«От меча до автомата»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:\МБУК ЦВПВ Музей-диорама\07 апреля 2021 г\Безымянный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48253" y="1600200"/>
            <a:ext cx="5247493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648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b="1" dirty="0" lang="ru-RU" smtClean="0" sz="4000">
                <a:latin charset="0" pitchFamily="18" typeface="Times New Roman"/>
                <a:cs charset="0" pitchFamily="18" typeface="Times New Roman"/>
              </a:rPr>
              <a:t>История в лицах и датах</a:t>
            </a:r>
            <a:endParaRPr b="1" dirty="0" lang="ru-RU" sz="4000"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H:\МБУК ЦВПВ Музей-диорама\07 апреля 2021 г\IMG_20210407_142445.jpg" id="3074" name="Picture 2"/>
          <p:cNvPicPr>
            <a:picLocks noChangeArrowheads="1" noChangeAspect="1" noGrp="1"/>
          </p:cNvPicPr>
          <p:nvPr>
            <p:ph idx="2" sz="half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" l="20" r="84" t="11"/>
          <a:stretch/>
        </p:blipFill>
        <p:spPr bwMode="auto">
          <a:xfrm>
            <a:off x="251520" y="2636914"/>
            <a:ext cx="2830286" cy="4128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:\МБУК ЦВПВ Музей-диорама\07 апреля 2021 г\IMG_20210407_142452.jpg" id="3075" name="Picture 3"/>
          <p:cNvPicPr>
            <a:picLocks noChangeArrowheads="1" noChangeAspect="1" noGrp="1"/>
          </p:cNvPicPr>
          <p:nvPr>
            <p:ph idx="13" sz="quarter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" r="113" t="86"/>
          <a:stretch/>
        </p:blipFill>
        <p:spPr bwMode="auto">
          <a:xfrm>
            <a:off x="3182078" y="2617065"/>
            <a:ext cx="2819400" cy="4282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OLGA\Downloads\IMG_20210820_092012.jpg" id="3076" name="Picture 4"/>
          <p:cNvPicPr>
            <a:picLocks noChangeArrowheads="1"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" l="55" r="42" t="115"/>
          <a:stretch/>
        </p:blipFill>
        <p:spPr bwMode="auto">
          <a:xfrm>
            <a:off x="6332780" y="2635966"/>
            <a:ext cx="2797630" cy="4195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0531539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b="1" dirty="0" lang="ru-RU" smtClean="0">
                <a:latin charset="0" pitchFamily="18" typeface="Times New Roman"/>
                <a:cs charset="0" pitchFamily="18" typeface="Times New Roman"/>
              </a:rPr>
              <a:t>Выставки творческих работ студентов ВГИИ</a:t>
            </a:r>
            <a:endParaRPr b="1" dirty="0" lang="ru-RU"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H:\Конкурсы\2017-2018 у.г\Муниципальные\9 мая\Россия-Родина моя\04.05.2018\IMG_9187.JPG" id="6146" name="Picture 2"/>
          <p:cNvPicPr>
            <a:picLocks noChangeArrowheads="1" noChangeAspect="1" noGrp="1"/>
          </p:cNvPicPr>
          <p:nvPr>
            <p:ph idx="1"/>
          </p:nvPr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" t="95"/>
          <a:stretch/>
        </p:blipFill>
        <p:spPr bwMode="auto">
          <a:xfrm>
            <a:off x="281657" y="1916832"/>
            <a:ext cx="4982025" cy="3678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:\Фотографии\2015-2016 у.г\9 мая дети\IMG_3881.JPG" id="6147" name="Picture 3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" t="98"/>
          <a:stretch/>
        </p:blipFill>
        <p:spPr bwMode="auto">
          <a:xfrm>
            <a:off x="5292080" y="3429000"/>
            <a:ext cx="3686945" cy="321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8264088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322" y="620688"/>
            <a:ext cx="7821118" cy="5689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8242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Музей партизанской славы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МБОУ СОШ № 83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:\Конкурсы\2016-2017 у.г\Центра\Акция-Посвящение Воронежу\9 мая 2017 г\Музей партизанской славы-04.05.2017 г\IMG_606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4766" y="1600200"/>
            <a:ext cx="8054468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655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Благотворительная акция 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Чижовский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плацдарм»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:\Конкурсы\2016-2017 у.г\Центра\Акция-Посвящение Воронежу\9 мая 2017 г\Чижовский плацдарм\IMG_563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56044" y="1600200"/>
            <a:ext cx="6031911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2352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Благотворительная акция </a:t>
            </a:r>
            <a:r>
              <a:rPr lang="ru-RU" sz="4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Чижовский</a:t>
            </a:r>
            <a:r>
              <a:rPr lang="ru-RU" sz="4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плацдарм»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:\Конкурсы\2016-2017 у.г\Центра\Акция-Посвящение Воронежу\9 мая 2017 г\Чижовский плацдарм\IMG_561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9585" y="2728494"/>
            <a:ext cx="4035829" cy="226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:\Конкурсы\2016-2017 у.г\Центра\Акция-Посвящение Воронежу\9 мая 2017 г\Чижовский плацдарм\IMG_5623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8098" y="2350265"/>
            <a:ext cx="4035829" cy="3025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6308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Благотворительная акция-концерт «Посвящение Воронежу»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:\Конкурсы\2016-2017 у.г\Центра\Акция-Посвящение Воронежу\9 мая 2017 г\Фото\IMG_60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259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Выездная экскурсия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«Россия-Родина моя»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H:\Конкурсы\2017-2018 у.г\Муниципальные\9 мая\Музей диорама\14.04.2018\IMG_899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4766" y="1600200"/>
            <a:ext cx="8054468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654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Благотворительная акция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«Память жива»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:\Конкурсы\2017-2018 у.г\Муниципальные\9 мая\Музей диорама\14.04.2018\IMG_898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096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Благотворительная акция «Россия-Родина моя!»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1230" y="1600200"/>
            <a:ext cx="7241540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31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Выездная  экскурсия «История страны. История народа»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:\МБУК ЦВПВ Музей-диорама\02 апреля 2019 г\IMG_20190402_1041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50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349</TotalTime>
  <Words>124</Words>
  <Application>Microsoft Office PowerPoint</Application>
  <PresentationFormat>Экран (4:3)</PresentationFormat>
  <Paragraphs>27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Исполнительная</vt:lpstr>
      <vt:lpstr>Презентация PowerPoint</vt:lpstr>
      <vt:lpstr>Музей партизанской славы  МБОУ СОШ № 83</vt:lpstr>
      <vt:lpstr>Благотворительная акция «Чижовский плацдарм»</vt:lpstr>
      <vt:lpstr>Благотворительная акция  «Чижовский плацдарм»</vt:lpstr>
      <vt:lpstr>Благотворительная акция-концерт «Посвящение Воронежу»</vt:lpstr>
      <vt:lpstr>Выездная экскурсия «Россия-Родина моя»</vt:lpstr>
      <vt:lpstr>Благотворительная акция  «Память жива»</vt:lpstr>
      <vt:lpstr>Благотворительная акция «Россия-Родина моя!»</vt:lpstr>
      <vt:lpstr>Выездная  экскурсия «История страны. История народа»</vt:lpstr>
      <vt:lpstr>Музейный урок «Флот России»</vt:lpstr>
      <vt:lpstr>Музейный урок  «Мы помним тебя, солдат»</vt:lpstr>
      <vt:lpstr>Музейный урок «Воронеж в годы войны 1941-1945 г.г.»</vt:lpstr>
      <vt:lpstr>Выездной музейный  урок «От меча до автомата»</vt:lpstr>
      <vt:lpstr>История в лицах и датах</vt:lpstr>
      <vt:lpstr>Выставки творческих работ студентов ВГИИ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Музей партизанской славы</dc:title>
  <dc:creator>OLGA</dc:creator>
  <cp:lastModifiedBy>OLGA</cp:lastModifiedBy>
  <cp:revision>31</cp:revision>
  <dcterms:created xsi:type="dcterms:W3CDTF">2021-08-19T09:14:06Z</dcterms:created>
  <dcterms:modified xsi:type="dcterms:W3CDTF">2022-05-25T06:54:03Z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943394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