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55577" y="1772816"/>
            <a:ext cx="7704856" cy="3216845"/>
            <a:chOff x="1115616" y="2132856"/>
            <a:chExt cx="7165477" cy="333525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0530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82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7" name="Рисунок 6" descr="slgg2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21346"/>
            <a:ext cx="9144000" cy="68133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9592" y="2636912"/>
            <a:ext cx="4968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Звукоподражательные игры на звук  </a:t>
            </a:r>
            <a:r>
              <a:rPr lang="en-US" sz="2000" b="1" dirty="0" smtClean="0">
                <a:solidFill>
                  <a:srgbClr val="0070C0"/>
                </a:solidFill>
              </a:rPr>
              <a:t>[</a:t>
            </a:r>
            <a:r>
              <a:rPr lang="ru-RU" sz="2000" b="1" dirty="0" smtClean="0">
                <a:solidFill>
                  <a:srgbClr val="0070C0"/>
                </a:solidFill>
              </a:rPr>
              <a:t>С</a:t>
            </a:r>
            <a:r>
              <a:rPr lang="en-US" sz="2000" b="1" dirty="0" smtClean="0">
                <a:solidFill>
                  <a:srgbClr val="0070C0"/>
                </a:solidFill>
              </a:rPr>
              <a:t>]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789040"/>
            <a:ext cx="4392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учитель-логопед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  Стецура Мария Сергеевна</a:t>
            </a:r>
            <a:endParaRPr lang="ru-RU" dirty="0" smtClean="0"/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МБДОУ «Детский сад «Аленушка»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г. Строитель Яковлевского городского округа»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3933056"/>
            <a:ext cx="48245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0"/>
            <a:r>
              <a:rPr lang="ru-RU" sz="1600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</a:t>
            </a:r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губки улыбаются.</a:t>
            </a:r>
          </a:p>
          <a:p>
            <a:pPr marL="176213" lvl="0">
              <a:buFontTx/>
              <a:buChar char="-"/>
            </a:pPr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между зубами небольшая щель.</a:t>
            </a:r>
            <a:b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язычок  выгибается горкой.</a:t>
            </a:r>
            <a:b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 воздушная струя холодная.</a:t>
            </a:r>
          </a:p>
          <a:p>
            <a:pPr marL="176213" lvl="0"/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(произносит звук, поднося ладонь ко рту)</a:t>
            </a:r>
            <a:b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 - звук глухой </a:t>
            </a:r>
          </a:p>
          <a:p>
            <a:pPr marL="176213" lvl="0"/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 (прикладываем к горлышку тыльную сторону ладони) </a:t>
            </a:r>
          </a:p>
          <a:p>
            <a:pPr marL="176213" lvl="0"/>
            <a:r>
              <a:rPr lang="ru-RU" sz="1600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бывает этот звук, твёрдый как орех или мягкий как вата.</a:t>
            </a:r>
            <a:endParaRPr lang="ru-RU" sz="1600" dirty="0">
              <a:solidFill>
                <a:srgbClr val="001F2A"/>
              </a:solidFill>
            </a:endParaRPr>
          </a:p>
        </p:txBody>
      </p:sp>
      <p:pic>
        <p:nvPicPr>
          <p:cNvPr id="6" name="Рисунок 5" descr="губ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620688"/>
            <a:ext cx="2592288" cy="1270248"/>
          </a:xfrm>
          <a:prstGeom prst="rect">
            <a:avLst/>
          </a:prstGeom>
        </p:spPr>
      </p:pic>
      <p:pic>
        <p:nvPicPr>
          <p:cNvPr id="7" name="Рисунок 6" descr="гор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04664"/>
            <a:ext cx="2448272" cy="2348880"/>
          </a:xfrm>
          <a:prstGeom prst="rect">
            <a:avLst/>
          </a:prstGeom>
        </p:spPr>
      </p:pic>
      <p:pic>
        <p:nvPicPr>
          <p:cNvPr id="8" name="Рисунок 7" descr="холодный воздух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620688"/>
            <a:ext cx="2304256" cy="2160240"/>
          </a:xfrm>
          <a:prstGeom prst="rect">
            <a:avLst/>
          </a:prstGeom>
        </p:spPr>
      </p:pic>
      <p:pic>
        <p:nvPicPr>
          <p:cNvPr id="9" name="Рисунок 8" descr="колокольчи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420888"/>
            <a:ext cx="2159000" cy="1358900"/>
          </a:xfrm>
          <a:prstGeom prst="rect">
            <a:avLst/>
          </a:prstGeom>
        </p:spPr>
      </p:pic>
      <p:pic>
        <p:nvPicPr>
          <p:cNvPr id="10" name="Рисунок 9" descr="оре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2276872"/>
            <a:ext cx="2304256" cy="1951087"/>
          </a:xfrm>
          <a:prstGeom prst="rect">
            <a:avLst/>
          </a:prstGeom>
        </p:spPr>
      </p:pic>
      <p:pic>
        <p:nvPicPr>
          <p:cNvPr id="11" name="Рисунок 10" descr="вата.jpg"/>
          <p:cNvPicPr>
            <a:picLocks noChangeAspect="1"/>
          </p:cNvPicPr>
          <p:nvPr/>
        </p:nvPicPr>
        <p:blipFill>
          <a:blip r:embed="rId7" cstate="print"/>
          <a:srcRect l="9289" t="4167"/>
          <a:stretch>
            <a:fillRect/>
          </a:stretch>
        </p:blipFill>
        <p:spPr>
          <a:xfrm>
            <a:off x="7308304" y="2492896"/>
            <a:ext cx="1406417" cy="180000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995935" y="332656"/>
            <a:ext cx="144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37533" y="404664"/>
            <a:ext cx="4068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Правильный артикуляционный уклад</a:t>
            </a:r>
            <a:endParaRPr lang="ru-RU" b="1" i="1" dirty="0"/>
          </a:p>
        </p:txBody>
      </p:sp>
      <p:pic>
        <p:nvPicPr>
          <p:cNvPr id="15" name="Picture 2" descr="http://www.maam.ru/upload/blogs/aa59149bf7c30853b524cc79603fa624.jp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4005064"/>
            <a:ext cx="2381947" cy="223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764704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Игры на звукоподражание:</a:t>
            </a:r>
            <a:endParaRPr lang="ru-RU" sz="2400" b="1" i="1" dirty="0"/>
          </a:p>
        </p:txBody>
      </p:sp>
      <p:pic>
        <p:nvPicPr>
          <p:cNvPr id="3" name="Picture 4" descr="330026694634_1fe1605460c9t"/>
          <p:cNvPicPr>
            <a:picLocks noChangeAspect="1" noChangeArrowheads="1"/>
          </p:cNvPicPr>
          <p:nvPr/>
        </p:nvPicPr>
        <p:blipFill>
          <a:blip r:embed="rId2" cstate="print"/>
          <a:srcRect l="11358" t="17022" r="-187"/>
          <a:stretch>
            <a:fillRect/>
          </a:stretch>
        </p:blipFill>
        <p:spPr>
          <a:xfrm>
            <a:off x="2267744" y="1556792"/>
            <a:ext cx="4470444" cy="41760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765486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31640" y="620688"/>
            <a:ext cx="4111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Песенка водички</a:t>
            </a:r>
            <a:endParaRPr lang="ru-RU" sz="36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2.bp.blogspot.com/-d-kHNoFThYU/TnnQsBaLt7I/AAAAAAAADAQ/-s5LjNtreQk/s1600/%25D0%259D%25D0%25B0%25D1%2581%25D0%25BE%25D1%2581+-+%25D0%25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4010025" cy="37242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908720"/>
            <a:ext cx="4348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Песенка насоса</a:t>
            </a:r>
            <a:endParaRPr lang="ru-RU" sz="3600" b="1" i="1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5148064" y="1700808"/>
            <a:ext cx="3168352" cy="216024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С-с-с-с-с-с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korepina.ucoz.ru/_si/0/29160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20688"/>
            <a:ext cx="5676421" cy="414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980728"/>
            <a:ext cx="4824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Покажи , как дует ветер</a:t>
            </a:r>
            <a:endParaRPr lang="ru-RU" sz="32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813994"/>
            <a:ext cx="62703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Сссссссссссссс</a:t>
            </a:r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..…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uslide.ru/images/16/22304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487999" cy="561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кис-кис-кис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4464496" cy="420933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Из кладовки, из потёмок</a:t>
            </a:r>
          </a:p>
          <a:p>
            <a:pPr>
              <a:buNone/>
            </a:pPr>
            <a:r>
              <a:rPr lang="ru-RU" sz="2800" dirty="0" smtClean="0"/>
              <a:t>Вышел заспанный котёнок:</a:t>
            </a:r>
          </a:p>
          <a:p>
            <a:pPr>
              <a:buNone/>
            </a:pPr>
            <a:r>
              <a:rPr lang="ru-RU" sz="2800" dirty="0" smtClean="0"/>
              <a:t>Ну, теперь давайте приз!</a:t>
            </a:r>
          </a:p>
          <a:p>
            <a:pPr>
              <a:buNone/>
            </a:pPr>
            <a:r>
              <a:rPr lang="ru-RU" sz="2800" dirty="0" smtClean="0"/>
              <a:t>Кто тут крикнул «кис-кис-кис»?</a:t>
            </a:r>
          </a:p>
          <a:p>
            <a:endParaRPr lang="ru-RU" dirty="0"/>
          </a:p>
        </p:txBody>
      </p:sp>
      <p:pic>
        <p:nvPicPr>
          <p:cNvPr id="18434" name="Picture 2" descr="http://www.fotosnova.ru/gallery/art/pic/pavelmoscow_DSC007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00808"/>
            <a:ext cx="36957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78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кис-кис-кис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79507178750</cp:lastModifiedBy>
  <cp:revision>20</cp:revision>
  <dcterms:created xsi:type="dcterms:W3CDTF">2014-03-26T12:28:08Z</dcterms:created>
  <dcterms:modified xsi:type="dcterms:W3CDTF">2022-10-20T20:07:14Z</dcterms:modified>
</cp:coreProperties>
</file>