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15A8D-27C8-44D1-8DB2-D9B0912B064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A4537-6767-4276-9E0B-8A2E066C5A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15A8D-27C8-44D1-8DB2-D9B0912B064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A4537-6767-4276-9E0B-8A2E066C5A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15A8D-27C8-44D1-8DB2-D9B0912B064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A4537-6767-4276-9E0B-8A2E066C5A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15A8D-27C8-44D1-8DB2-D9B0912B064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A4537-6767-4276-9E0B-8A2E066C5A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15A8D-27C8-44D1-8DB2-D9B0912B064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A4537-6767-4276-9E0B-8A2E066C5A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15A8D-27C8-44D1-8DB2-D9B0912B064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A4537-6767-4276-9E0B-8A2E066C5A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15A8D-27C8-44D1-8DB2-D9B0912B064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A4537-6767-4276-9E0B-8A2E066C5A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15A8D-27C8-44D1-8DB2-D9B0912B064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A4537-6767-4276-9E0B-8A2E066C5A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15A8D-27C8-44D1-8DB2-D9B0912B064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A4537-6767-4276-9E0B-8A2E066C5A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15A8D-27C8-44D1-8DB2-D9B0912B064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A4537-6767-4276-9E0B-8A2E066C5A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15A8D-27C8-44D1-8DB2-D9B0912B064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A4537-6767-4276-9E0B-8A2E066C5A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15A8D-27C8-44D1-8DB2-D9B0912B064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A4537-6767-4276-9E0B-8A2E066C5A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myslide.ru/documents_4/6be4d114f02d67fde3276fd0466d2f84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04665"/>
            <a:ext cx="7704856" cy="1656183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«город Бугуруслан»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«Детский сад общеразвивающего вида №17»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с приоритетным осуществлением познавательно - речевого развития воспитанников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844824"/>
            <a:ext cx="7704856" cy="475252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Отца </a:t>
            </a:r>
          </a:p>
          <a:p>
            <a:pPr algn="r"/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Иванова С.М.                                                                                                                                   воспитатель высшей                                                                                                                                    квалификационной категории</a:t>
            </a:r>
          </a:p>
          <a:p>
            <a:pPr algn="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руппа раннего возраста «Цыпленок»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Бугуруслан – 2022 г.</a:t>
            </a:r>
            <a:endParaRPr lang="ru-RU" sz="1600" dirty="0"/>
          </a:p>
        </p:txBody>
      </p:sp>
      <p:pic>
        <p:nvPicPr>
          <p:cNvPr id="5" name="Рисунок 4" descr="D:\ProfileWindows7\Desktop\Я\20221012_09595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212976"/>
            <a:ext cx="3312368" cy="1696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myslide.ru/documents_4/6be4d114f02d67fde3276fd0466d2f84/img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7571184" cy="3816424"/>
          </a:xfrm>
        </p:spPr>
        <p:txBody>
          <a:bodyPr>
            <a:normAutofit/>
          </a:bodyPr>
          <a:lstStyle/>
          <a:p>
            <a:pPr algn="l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:\ProfileWindows7\Desktop\Я\IMG_20221011_163115_21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429000"/>
            <a:ext cx="2356867" cy="3166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:\ProfileWindows7\Desktop\Я\IMG_20221011_163129_034.jpg"/>
          <p:cNvPicPr/>
          <p:nvPr/>
        </p:nvPicPr>
        <p:blipFill>
          <a:blip r:embed="rId4" cstate="print"/>
          <a:srcRect t="2670" b="17362"/>
          <a:stretch>
            <a:fillRect/>
          </a:stretch>
        </p:blipFill>
        <p:spPr bwMode="auto">
          <a:xfrm>
            <a:off x="1259632" y="260648"/>
            <a:ext cx="2478013" cy="3351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s://i.pinimg.com/originals/ee/70/da/ee70dac48256756a8d78a9eccafd3c0a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188640"/>
            <a:ext cx="280831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331640" y="4005064"/>
            <a:ext cx="41764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Сегодня День отца, а значит,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Мы поздравляем всех мужчин,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Которым выпала удача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Детей воспитывать, растить.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myslide.ru/documents_4/6be4d114f02d67fde3276fd0466d2f84/img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ProfileWindows7\Desktop\Я\IMG_20221011_163123_105.jpg"/>
          <p:cNvPicPr/>
          <p:nvPr/>
        </p:nvPicPr>
        <p:blipFill>
          <a:blip r:embed="rId3" cstate="print"/>
          <a:srcRect t="5781" b="13705"/>
          <a:stretch>
            <a:fillRect/>
          </a:stretch>
        </p:blipFill>
        <p:spPr bwMode="auto">
          <a:xfrm>
            <a:off x="1259632" y="260648"/>
            <a:ext cx="2304256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:\ProfileWindows7\Desktop\Я\IMG_20221011_163148_19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573016"/>
            <a:ext cx="2160240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220072" y="260648"/>
            <a:ext cx="36724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 меня есть папа!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Спросите, какой он?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Самый СИЛЬНЫЙ папа,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Самый ХРАБРЫЙ он!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Добрый, умный самый.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не похвалиться.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Папой только с мамой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можно поделиться.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 меня есть папа! Всё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Равно, какой он!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Лучший в мире папа,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Потому что МОЙ ОН!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myslide.ru/documents_4/6be4d114f02d67fde3276fd0466d2f84/img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ProfileWindows7\Desktop\Я\IMG_20221011_163206_127.jpg"/>
          <p:cNvPicPr/>
          <p:nvPr/>
        </p:nvPicPr>
        <p:blipFill>
          <a:blip r:embed="rId3" cstate="print"/>
          <a:srcRect t="5789" b="12368"/>
          <a:stretch>
            <a:fillRect/>
          </a:stretch>
        </p:blipFill>
        <p:spPr bwMode="auto">
          <a:xfrm>
            <a:off x="1259632" y="332656"/>
            <a:ext cx="2160240" cy="2952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:\ProfileWindows7\Desktop\Я\IMG_20221011_163154_821.jpg"/>
          <p:cNvPicPr/>
          <p:nvPr/>
        </p:nvPicPr>
        <p:blipFill>
          <a:blip r:embed="rId4" cstate="print"/>
          <a:srcRect t="2752" b="14908"/>
          <a:stretch>
            <a:fillRect/>
          </a:stretch>
        </p:blipFill>
        <p:spPr bwMode="auto">
          <a:xfrm>
            <a:off x="3923928" y="1844824"/>
            <a:ext cx="2304256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:\ProfileWindows7\Desktop\Я\IMG_20221011_203247_370.jpg"/>
          <p:cNvPicPr/>
          <p:nvPr/>
        </p:nvPicPr>
        <p:blipFill>
          <a:blip r:embed="rId5" cstate="print"/>
          <a:srcRect l="22929" r="21913"/>
          <a:stretch>
            <a:fillRect/>
          </a:stretch>
        </p:blipFill>
        <p:spPr bwMode="auto">
          <a:xfrm>
            <a:off x="6588224" y="332656"/>
            <a:ext cx="2088232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:\ProfileWindows7\Desktop\Я\IMG_20221011_163143_029.jpg"/>
          <p:cNvPicPr/>
          <p:nvPr/>
        </p:nvPicPr>
        <p:blipFill>
          <a:blip r:embed="rId6" cstate="print"/>
          <a:srcRect t="3089" b="16608"/>
          <a:stretch>
            <a:fillRect/>
          </a:stretch>
        </p:blipFill>
        <p:spPr bwMode="auto">
          <a:xfrm>
            <a:off x="1259632" y="3429000"/>
            <a:ext cx="2088232" cy="31104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:\ProfileWindows7\Desktop\Я\IMG_20221011_163135_955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3284984"/>
            <a:ext cx="2173982" cy="3353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myslide.ru/documents_4/6be4d114f02d67fde3276fd0466d2f84/img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535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872208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С Днем отца, мой милый папа,</a:t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Поздравляю я тебя.</a:t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И скажу: «Ты самый лучший,</a:t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Очень я люблю тебя».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D:\ProfileWindows7\Desktop\Я\20221012_093443.jpg"/>
          <p:cNvPicPr/>
          <p:nvPr/>
        </p:nvPicPr>
        <p:blipFill>
          <a:blip r:embed="rId3" cstate="print"/>
          <a:srcRect r="19027"/>
          <a:stretch>
            <a:fillRect/>
          </a:stretch>
        </p:blipFill>
        <p:spPr bwMode="auto">
          <a:xfrm>
            <a:off x="1835696" y="2348880"/>
            <a:ext cx="6624736" cy="3905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myslide.ru/documents_4/6be4d114f02d67fde3276fd0466d2f84/img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160240"/>
          </a:xfrm>
        </p:spPr>
        <p:txBody>
          <a:bodyPr>
            <a:normAutofit/>
          </a:bodyPr>
          <a:lstStyle/>
          <a:p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В праздник, папочка, желаю</a:t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Я тебе лишь одного:</a:t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Чтоб здоровье, мой хороший, </a:t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Всегда было о-го-го</a:t>
            </a:r>
            <a:r>
              <a:rPr lang="ru-RU" dirty="0"/>
              <a:t>.</a:t>
            </a:r>
          </a:p>
        </p:txBody>
      </p:sp>
      <p:pic>
        <p:nvPicPr>
          <p:cNvPr id="5" name="Рисунок 4" descr="D:\ProfileWindows7\Desktop\Я\20221012_094128.jpg"/>
          <p:cNvPicPr/>
          <p:nvPr/>
        </p:nvPicPr>
        <p:blipFill>
          <a:blip r:embed="rId3" cstate="print"/>
          <a:srcRect l="27481" r="22993"/>
          <a:stretch>
            <a:fillRect/>
          </a:stretch>
        </p:blipFill>
        <p:spPr bwMode="auto">
          <a:xfrm rot="5400000">
            <a:off x="1079612" y="2240868"/>
            <a:ext cx="2592288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:\ProfileWindows7\Desktop\Я\20221012_093813.jpg"/>
          <p:cNvPicPr/>
          <p:nvPr/>
        </p:nvPicPr>
        <p:blipFill>
          <a:blip r:embed="rId4" cstate="print"/>
          <a:srcRect l="14981" r="31445"/>
          <a:stretch>
            <a:fillRect/>
          </a:stretch>
        </p:blipFill>
        <p:spPr bwMode="auto">
          <a:xfrm rot="5400000">
            <a:off x="6089172" y="1983836"/>
            <a:ext cx="2736304" cy="2602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:\ProfileWindows7\Desktop\Я\20221012_094846.jpg"/>
          <p:cNvPicPr/>
          <p:nvPr/>
        </p:nvPicPr>
        <p:blipFill>
          <a:blip r:embed="rId5" cstate="print"/>
          <a:srcRect r="25120"/>
          <a:stretch>
            <a:fillRect/>
          </a:stretch>
        </p:blipFill>
        <p:spPr bwMode="auto">
          <a:xfrm>
            <a:off x="3203848" y="4365104"/>
            <a:ext cx="3456384" cy="2198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55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Муниципальное бюджетное дошкольное образовательное учреждение муниципального образования «город Бугуруслан» «Детский сад общеразвивающего вида №17»   с приоритетным осуществлением познавательно - речевого развития воспитанников </vt:lpstr>
      <vt:lpstr> </vt:lpstr>
      <vt:lpstr>Слайд 3</vt:lpstr>
      <vt:lpstr>Слайд 4</vt:lpstr>
      <vt:lpstr>С Днем отца, мой милый папа, Поздравляю я тебя. И скажу: «Ты самый лучший, Очень я люблю тебя».  </vt:lpstr>
      <vt:lpstr>В праздник, папочка, желаю Я тебе лишь одного: Чтоб здоровье, мой хороший,  Всегда было о-го-го.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муниципального образования «город Бугуруслан» «Детский сад общеразвивающего вида №17»   с приоритетным осуществлением познавательно - речевого развития воспитанников</dc:title>
  <dc:creator>Иванова С.М.</dc:creator>
  <cp:lastModifiedBy>Иванова С.М.</cp:lastModifiedBy>
  <cp:revision>12</cp:revision>
  <dcterms:created xsi:type="dcterms:W3CDTF">2022-10-19T08:42:54Z</dcterms:created>
  <dcterms:modified xsi:type="dcterms:W3CDTF">2022-10-19T09:34:45Z</dcterms:modified>
</cp:coreProperties>
</file>