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7" r:id="rId2"/>
    <p:sldId id="276" r:id="rId3"/>
    <p:sldId id="274" r:id="rId4"/>
    <p:sldId id="257" r:id="rId5"/>
    <p:sldId id="265" r:id="rId6"/>
    <p:sldId id="258" r:id="rId7"/>
    <p:sldId id="266" r:id="rId8"/>
    <p:sldId id="259" r:id="rId9"/>
    <p:sldId id="261" r:id="rId10"/>
    <p:sldId id="260" r:id="rId11"/>
    <p:sldId id="262" r:id="rId12"/>
    <p:sldId id="263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12" autoAdjust="0"/>
  </p:normalViewPr>
  <p:slideViewPr>
    <p:cSldViewPr>
      <p:cViewPr>
        <p:scale>
          <a:sx n="70" d="100"/>
          <a:sy n="70" d="100"/>
        </p:scale>
        <p:origin x="-1325" y="-2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76FA7-956A-4B2A-AA96-9E1375651E1F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AAB90-6FA3-40AD-B6B7-589E1C2D3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         Приглашаем посетить увлекательные музеи нашего города  с юными петербуржцами и их родителями!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AAB90-6FA3-40AD-B6B7-589E1C2D376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6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6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E0DEA7-EC57-4C7A-8111-4F1F70CBFBDA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C6C4752-7B62-4BC6-B6B7-2811FED44D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6000"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72000"/>
          </a:xfrm>
        </p:spPr>
        <p:txBody>
          <a:bodyPr numCol="1"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«ДЕТСКИЕ МУЗЕИ САНКТ-ПЕТЕРБУРГА»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выполнила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Воспитатель </a:t>
            </a:r>
            <a:r>
              <a:rPr lang="ru-RU" dirty="0" err="1" smtClean="0"/>
              <a:t>Заварзина</a:t>
            </a:r>
            <a:r>
              <a:rPr lang="ru-RU" dirty="0" smtClean="0"/>
              <a:t> Елена Валерьевна</a:t>
            </a:r>
          </a:p>
          <a:p>
            <a:pPr>
              <a:buNone/>
            </a:pPr>
            <a:r>
              <a:rPr lang="ru-RU" dirty="0" smtClean="0"/>
              <a:t>   ГБДОУ детский сад № 20 Красногвардейского района Санкт-Петербурга.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5731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   презентация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1-«ЛабиринтУм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9567" y="1524000"/>
            <a:ext cx="6864865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8229600" cy="1219200"/>
          </a:xfrm>
        </p:spPr>
        <p:txBody>
          <a:bodyPr/>
          <a:lstStyle/>
          <a:p>
            <a:r>
              <a:rPr lang="ru-RU" dirty="0" err="1" smtClean="0">
                <a:solidFill>
                  <a:schemeClr val="accent2"/>
                </a:solidFill>
              </a:rPr>
              <a:t>ЛабиринтУм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6286520"/>
            <a:ext cx="2958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Улица Льва Толстого дом 9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унсткаме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4673" y="1524000"/>
            <a:ext cx="6854653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Кунсткамера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6286520"/>
            <a:ext cx="3513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Университетская набережная  3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музей железных дорог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34406" y="1524000"/>
            <a:ext cx="6875188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872410" cy="1219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Музей железных дорог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6286520"/>
            <a:ext cx="4443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Библиотечный переулок  дом 4 корпус 2 </a:t>
            </a:r>
            <a:endParaRPr lang="ru-RU" dirty="0"/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музей метрополите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3950" y="1524000"/>
            <a:ext cx="68961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800972" cy="12192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Музей метрополитена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6286520"/>
            <a:ext cx="2828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Улица Одоевского дом 29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петропавловская крепост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524000"/>
            <a:ext cx="6858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</a:rPr>
              <a:t>Петропавловская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accent3"/>
                </a:solidFill>
              </a:rPr>
              <a:t>крепость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6286520"/>
            <a:ext cx="3168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Петропавловская крепость 3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планетари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4713" y="1524000"/>
            <a:ext cx="6854573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829576" cy="12192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Планетарий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6357958"/>
            <a:ext cx="3288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Александровский парк, дом 4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эрмитаж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38708" y="1524000"/>
            <a:ext cx="6866583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7729534" cy="1219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Эрмитаж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эрмитаж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357298"/>
            <a:ext cx="7858148" cy="5232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0034" y="6488668"/>
            <a:ext cx="2902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Дворцовая площадь дом 2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эрмитаж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138708" y="1524000"/>
            <a:ext cx="6866583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Детские музеи Санкт-Петербурга</a:t>
            </a:r>
            <a:endParaRPr lang="ru-RU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Уважаемые родители!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Приглашаем Вас в увлекательное путешествие по Санкт-Петербургу, где Вы сможете  окунуться в атмосферу нашего города, увидеть и показать детям, как он прекрасен в любое время года !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Мы отобрали для Вас самые интересные детские музеи, где можно с интересом провести время всей семьей, узнать много нового, любопытного и интересного о науке, искусстве, истории и мире вокруг нас.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Крейсер Аврора</a:t>
            </a:r>
          </a:p>
          <a:p>
            <a:r>
              <a:rPr lang="ru-RU" dirty="0" smtClean="0"/>
              <a:t>Артиллерийский</a:t>
            </a:r>
          </a:p>
          <a:p>
            <a:r>
              <a:rPr lang="ru-RU" dirty="0" smtClean="0"/>
              <a:t>Океанариум</a:t>
            </a:r>
          </a:p>
          <a:p>
            <a:r>
              <a:rPr lang="ru-RU" dirty="0" smtClean="0"/>
              <a:t>Зоологический</a:t>
            </a:r>
          </a:p>
          <a:p>
            <a:r>
              <a:rPr lang="ru-RU" dirty="0" err="1" smtClean="0"/>
              <a:t>Кунтскамера</a:t>
            </a:r>
            <a:endParaRPr lang="ru-RU" dirty="0" smtClean="0"/>
          </a:p>
          <a:p>
            <a:r>
              <a:rPr lang="ru-RU" dirty="0" smtClean="0"/>
              <a:t>Планетарий</a:t>
            </a:r>
          </a:p>
          <a:p>
            <a:r>
              <a:rPr lang="ru-RU" dirty="0" smtClean="0"/>
              <a:t>Петропавловская крепость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Добро пожаловать!</a:t>
            </a:r>
            <a:endParaRPr lang="ru-RU" dirty="0"/>
          </a:p>
        </p:txBody>
      </p:sp>
    </p:spTree>
  </p:cSld>
  <p:clrMapOvr>
    <a:masterClrMapping/>
  </p:clrMapOvr>
  <p:transition spd="med" advClick="0" advTm="600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врор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57111" y="1524000"/>
            <a:ext cx="6829778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52400"/>
            <a:ext cx="76867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Крейсер Аврора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648866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Петроградская набережная, 2-4</a:t>
            </a:r>
            <a:endParaRPr lang="ru-RU" dirty="0"/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-Музей-артиллерии-инженерных-войск-и-войск-связ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24000" y="152400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Артиллерийский музей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6488668"/>
            <a:ext cx="2665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Александровский парк, 7</a:t>
            </a:r>
            <a:endParaRPr lang="ru-RU" dirty="0"/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-Океанариум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24000" y="152400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52400"/>
            <a:ext cx="7115196" cy="12192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Океанариум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6488668"/>
            <a:ext cx="239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Улица Марата дом 86</a:t>
            </a:r>
            <a:endParaRPr lang="ru-RU" dirty="0"/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4-Зоологический-музей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43000" y="1524000"/>
            <a:ext cx="6858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52400"/>
            <a:ext cx="7615262" cy="12192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Зоологический музей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6500834"/>
            <a:ext cx="43367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Университетская набережная 1-3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9-Музей-куко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857364"/>
            <a:ext cx="5580087" cy="41850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7015154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Музей кукол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918" y="6286520"/>
            <a:ext cx="2343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Камская улица дом 8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Гранд-макет Росси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43669" y="1524000"/>
            <a:ext cx="685666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Гранд-макет России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6286520"/>
            <a:ext cx="237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Цветочная улица 16Л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6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199</Words>
  <Application>Microsoft Office PowerPoint</Application>
  <PresentationFormat>Экран (4:3)</PresentationFormat>
  <Paragraphs>47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   презентация</vt:lpstr>
      <vt:lpstr>Детские музеи Санкт-Петербурга</vt:lpstr>
      <vt:lpstr>Добро пожаловать!</vt:lpstr>
      <vt:lpstr>Крейсер Аврора</vt:lpstr>
      <vt:lpstr>Артиллерийский музей</vt:lpstr>
      <vt:lpstr>Океанариум</vt:lpstr>
      <vt:lpstr>Зоологический музей</vt:lpstr>
      <vt:lpstr>Музей кукол</vt:lpstr>
      <vt:lpstr>Гранд-макет России</vt:lpstr>
      <vt:lpstr>ЛабиринтУм</vt:lpstr>
      <vt:lpstr>Кунсткамера</vt:lpstr>
      <vt:lpstr>Музей железных дорог</vt:lpstr>
      <vt:lpstr>Музей метрополитена</vt:lpstr>
      <vt:lpstr>Петропавловская крепость</vt:lpstr>
      <vt:lpstr>Планетарий</vt:lpstr>
      <vt:lpstr>Эрмитаж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Zavarzin</dc:creator>
  <cp:lastModifiedBy>Zavarzin</cp:lastModifiedBy>
  <cp:revision>20</cp:revision>
  <dcterms:created xsi:type="dcterms:W3CDTF">2019-11-02T15:35:19Z</dcterms:created>
  <dcterms:modified xsi:type="dcterms:W3CDTF">2022-10-21T17:37:09Z</dcterms:modified>
</cp:coreProperties>
</file>