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5" r:id="rId3"/>
    <p:sldId id="267" r:id="rId4"/>
    <p:sldId id="270" r:id="rId5"/>
    <p:sldId id="276" r:id="rId6"/>
    <p:sldId id="273" r:id="rId7"/>
    <p:sldId id="274" r:id="rId8"/>
    <p:sldId id="278" r:id="rId9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 varScale="1">
        <p:scale>
          <a:sx n="61" d="100"/>
          <a:sy n="61" d="100"/>
        </p:scale>
        <p:origin x="-13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725144"/>
            <a:ext cx="7344816" cy="1440160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292102"/>
            <a:ext cx="5832648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3203848" y="1556792"/>
            <a:ext cx="554461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92102"/>
            <a:ext cx="5832648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03848" y="1556792"/>
            <a:ext cx="554461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00504"/>
            <a:ext cx="8572528" cy="2643206"/>
          </a:xfrm>
        </p:spPr>
        <p:txBody>
          <a:bodyPr>
            <a:normAutofit/>
          </a:bodyPr>
          <a:lstStyle/>
          <a:p>
            <a:r>
              <a:rPr lang="ru-RU" sz="2800" b="0" u="sng" dirty="0" smtClean="0"/>
              <a:t>Мастер-класс </a:t>
            </a:r>
            <a:br>
              <a:rPr lang="ru-RU" sz="2800" b="0" u="sng" dirty="0" smtClean="0"/>
            </a:br>
            <a:r>
              <a:rPr lang="ru-RU" sz="2800" b="0" u="sng" dirty="0" smtClean="0"/>
              <a:t>по нетрадиционной технике рисования </a:t>
            </a:r>
            <a:br>
              <a:rPr lang="ru-RU" sz="2800" b="0" u="sng" dirty="0" smtClean="0"/>
            </a:br>
            <a:r>
              <a:rPr lang="ru-RU" sz="2800" b="0" u="sng" dirty="0" smtClean="0"/>
              <a:t>«Освоение витражного искусства в детском саду»</a:t>
            </a:r>
            <a:br>
              <a:rPr lang="ru-RU" sz="2800" b="0" u="sng" dirty="0" smtClean="0"/>
            </a:br>
            <a:r>
              <a:rPr lang="ru-RU" sz="2400" b="0" u="sng" dirty="0" smtClean="0"/>
              <a:t>Ермакова Татьяна Александровна</a:t>
            </a:r>
            <a:br>
              <a:rPr lang="ru-RU" sz="2400" b="0" u="sng" dirty="0" smtClean="0"/>
            </a:br>
            <a:r>
              <a:rPr lang="ru-RU" sz="2400" b="0" u="sng" dirty="0" smtClean="0"/>
              <a:t>МАОУ детский сад №210 «Ладушки»</a:t>
            </a:r>
            <a:br>
              <a:rPr lang="ru-RU" sz="2400" b="0" u="sng" dirty="0" smtClean="0"/>
            </a:br>
            <a:r>
              <a:rPr lang="ru-RU" sz="2400" b="0" u="sng" dirty="0" smtClean="0"/>
              <a:t>г.Тольятти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285728"/>
            <a:ext cx="539148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solidFill>
                  <a:schemeClr val="accent1">
                    <a:lumMod val="50000"/>
                  </a:schemeClr>
                </a:solidFill>
              </a:rPr>
              <a:t>Цель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: Расширение представлений детей о новых нетрадиционных техниках ДПИ, развитие интереса дошкольников к изобразительной деятельности.</a:t>
            </a: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u="sng" dirty="0" smtClean="0">
                <a:solidFill>
                  <a:schemeClr val="accent1">
                    <a:lumMod val="50000"/>
                  </a:schemeClr>
                </a:solidFill>
              </a:rPr>
              <a:t>Задачи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1. Познакомить дошкольников с нетрадиционной техникой рисования Витраж.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2. Создать условия для плодотворной творческой деятельности участников мастер-класса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4. Вызвать эмоциональный отклик на новый способ рисования.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5. Способствовать эстетическому восприятию мира. 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6.Объяснить методику рисования витражом.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7. Развивать наблюдательность, глазомер, моторику рук.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8.Воспитывать трудолюбие, усидчивость.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9.Прививать любовь к искусству.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1052736"/>
            <a:ext cx="403244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Витраж –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картина, составленная из разноцветных стекол, скрепленных между собой тонкими металлическими полосками, вставленная в оконную или деревянную раму. Служит одновременно оконным стеклом и украшением помещения.</a:t>
            </a: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Свет, проходя через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витраж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окрашивается в разные цвета и создает в помещении особую, праздничную атмосферу.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476672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Нарисуйте рамочку с помощью линейки.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2. Подумайте как расположить трафарет кленового листа.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3. Обведите трафарет.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САВЕЛ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2538000"/>
            <a:ext cx="324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89770860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2080" y="357166"/>
            <a:ext cx="335188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2. Подумайте как расположить трафарет кленового листа.</a:t>
            </a: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3. Обведите трафарет.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4. Соедините линии с фоном.</a:t>
            </a: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СОВЕТ: если Вы делаете такую работу впервые, старайтесь делать меньше линий.</a:t>
            </a: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 descr="обводи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0"/>
            <a:ext cx="4320480" cy="6597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18864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5. Выполните эскиз в цвете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 descr="алиса зак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980728"/>
            <a:ext cx="3471374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43750918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6096" y="332656"/>
            <a:ext cx="324036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6. Черным фломастером или маркером наметьте толщину каждой линии и закрасьте линию.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ВАЖНО! Толщина линии не должна быть слишком тонкой!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СОВЕТ: чтобы рисунок получился красивее и выразительнее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линии нужно делать разной толщины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, тем самым делая акценты на определенных деталях.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аб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4050000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70981522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92102"/>
            <a:ext cx="7056784" cy="1048666"/>
          </a:xfrm>
        </p:spPr>
        <p:txBody>
          <a:bodyPr/>
          <a:lstStyle/>
          <a:p>
            <a:r>
              <a:rPr lang="ru-RU" dirty="0" smtClean="0"/>
              <a:t>Вот что получилось!</a:t>
            </a:r>
            <a:endParaRPr lang="ru-RU" dirty="0"/>
          </a:p>
        </p:txBody>
      </p:sp>
      <p:pic>
        <p:nvPicPr>
          <p:cNvPr id="6" name="Содержимое 5" descr="ВЫСТАВ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14422"/>
            <a:ext cx="7902772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69b834dc27dd9b298e79b69cf45d7afeeb4295"/>
</p:tagLst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2112</TotalTime>
  <Words>176</Words>
  <Application>Microsoft Office PowerPoint</Application>
  <PresentationFormat>Экран (4:3)</PresentationFormat>
  <Paragraphs>26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Мастер-класс  по нетрадиционной технике рисования  «Освоение витражного искусства в детском саду» Ермакова Татьяна Александровна МАОУ детский сад №210 «Ладушки» г.Тольятти</vt:lpstr>
      <vt:lpstr>Слайд 2</vt:lpstr>
      <vt:lpstr>Слайд 3</vt:lpstr>
      <vt:lpstr>Слайд 4</vt:lpstr>
      <vt:lpstr>Слайд 5</vt:lpstr>
      <vt:lpstr>Слайд 6</vt:lpstr>
      <vt:lpstr>Слайд 7</vt:lpstr>
      <vt:lpstr>Вот что получилось!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34Рисованные оcенние листья</dc:title>
  <dc:creator>obstinate</dc:creator>
  <dc:description>Шаблон презентации с сайта https://presentation-creation.ru/</dc:description>
  <cp:lastModifiedBy>Серовы</cp:lastModifiedBy>
  <cp:revision>817</cp:revision>
  <dcterms:created xsi:type="dcterms:W3CDTF">2018-02-25T09:09:03Z</dcterms:created>
  <dcterms:modified xsi:type="dcterms:W3CDTF">2022-10-21T03:45:31Z</dcterms:modified>
</cp:coreProperties>
</file>