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  <p:sldMasterId id="2147483802" r:id="rId2"/>
  </p:sldMasterIdLst>
  <p:sldIdLst>
    <p:sldId id="256" r:id="rId3"/>
    <p:sldId id="258" r:id="rId4"/>
    <p:sldId id="259" r:id="rId5"/>
    <p:sldId id="260" r:id="rId6"/>
    <p:sldId id="261" r:id="rId7"/>
    <p:sldId id="268" r:id="rId8"/>
    <p:sldId id="266" r:id="rId9"/>
    <p:sldId id="267" r:id="rId10"/>
    <p:sldId id="263" r:id="rId11"/>
    <p:sldId id="262" r:id="rId12"/>
    <p:sldId id="264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287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60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063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313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53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9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91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284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492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782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61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765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517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365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8831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04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27527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132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398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66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8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7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6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4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48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6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5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27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13CED-1A48-4CDD-9394-6275D6D440FA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E30836-3AA5-4C4A-804B-B382E0E6D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1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1.jpeg"/><Relationship Id="rId4" Type="http://schemas.openxmlformats.org/officeDocument/2006/relationships/image" Target="../media/image17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0952" y="2071337"/>
            <a:ext cx="4558079" cy="99451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</a:t>
            </a:r>
            <a:b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они?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73697" y="5839969"/>
            <a:ext cx="4437887" cy="7924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№12 «Акварелька»</a:t>
            </a:r>
          </a:p>
          <a:p>
            <a:pPr algn="ctr"/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Крайнова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</a:p>
          <a:p>
            <a:endParaRPr lang="ru-RU" dirty="0"/>
          </a:p>
        </p:txBody>
      </p:sp>
      <p:pic>
        <p:nvPicPr>
          <p:cNvPr id="5122" name="Picture 2" descr="http://in-sure.pro/wp-content/uploads/2014/12/%D0%97%D0%B0%D1%89%D0%B8%D1%89%D0%B0%D0%B5%D0%BC%D1%8B%D0%B5-%D0%BE%D0%B1%D1%8A%D0%B5%D0%BA%D1%82%D1%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294" y="3590545"/>
            <a:ext cx="3228849" cy="264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://koipkro.kostroma.ru/Kostroma_EDU/mdou7/DocLib15/%D0%94%D0%BE%D0%BC%D0%B8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103" y="1875625"/>
            <a:ext cx="2770632" cy="244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t1.ftcdn.net/jpg/00/24/19/52/500_F_24195254_LirZZVt9Y4gliiY1moJk8r1AXcPKnYS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10" y="1491367"/>
            <a:ext cx="2449320" cy="282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4384" y="231648"/>
            <a:ext cx="7934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ошкольное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бразовательное учреждение детский сад №83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Красносельского района Санкт – Петербург.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6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7960" y="291973"/>
            <a:ext cx="6001512" cy="8540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Поэтическая страничка.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184" y="1926336"/>
            <a:ext cx="11728703" cy="4657343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Летят опилки белые, летят из – под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плотник делает рамы и полы.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Топором, рубанком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выстругивает планки.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подоконники без сучка – задоринки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http://masta.ru/files/core/83944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76" y="1315601"/>
            <a:ext cx="2295191" cy="22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vseinstrumenti.ru/images/goods/ruchnoy_instrument/stolyarno-slesarnyi/532963/350x315/9044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357" y="4248805"/>
            <a:ext cx="2329040" cy="209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fs.nashaucheba.ru/tw_files2/urls_3/1241/d-1240583/img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726" y="4150216"/>
            <a:ext cx="3111881" cy="233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photl.com/images/photos/2009/11/15/1527/wm207552t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147" y="3808559"/>
            <a:ext cx="2589913" cy="172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29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3304" y="500063"/>
            <a:ext cx="5903976" cy="92640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мастерская.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9354312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Нарисуй любой инструмент, который упоминается в этом стихотворении.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12" y="3272246"/>
            <a:ext cx="2978462" cy="323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0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248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Релаксация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588330" cy="3880773"/>
          </a:xfrm>
        </p:spPr>
        <p:txBody>
          <a:bodyPr/>
          <a:lstStyle/>
          <a:p>
            <a:r>
              <a:rPr lang="ru-RU" dirty="0" smtClean="0"/>
              <a:t>О чем мы сегодня говорили?</a:t>
            </a:r>
          </a:p>
          <a:p>
            <a:r>
              <a:rPr lang="ru-RU" dirty="0" smtClean="0"/>
              <a:t>На какие виды делятся инструменты?</a:t>
            </a:r>
          </a:p>
          <a:p>
            <a:r>
              <a:rPr lang="ru-RU" dirty="0" smtClean="0"/>
              <a:t>Кто </a:t>
            </a:r>
            <a:r>
              <a:rPr lang="ru-RU" dirty="0"/>
              <a:t>и</a:t>
            </a:r>
            <a:r>
              <a:rPr lang="ru-RU" dirty="0" smtClean="0"/>
              <a:t>спользует инструменты?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Молодцы!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1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1414" y="345649"/>
            <a:ext cx="9078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разные нужны, инструменты разные важны.</a:t>
            </a:r>
          </a:p>
          <a:p>
            <a:pPr algn="ctr"/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1585" y="1766970"/>
            <a:ext cx="2118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8339" y="1756483"/>
            <a:ext cx="2388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хозяйственные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5665" y="1848816"/>
            <a:ext cx="219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vorcheskie-proekty.ru/files/images/logz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85" y="2324736"/>
            <a:ext cx="1714959" cy="8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undtoys.ru/upload/iblock/47d/47d5177b1ad1497be05033f8318d15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448" y="3088794"/>
            <a:ext cx="190500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s305101.vk.me/v305101951/24be/g1D0fA6fbH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23" y="4604121"/>
            <a:ext cx="2714625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ages.ua.prom.st/108483463_w200_h200_1160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895" y="2174635"/>
            <a:ext cx="1905000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.market.rzn.info/i/offers/big/2599743/413112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1" b="10463"/>
          <a:stretch/>
        </p:blipFill>
        <p:spPr bwMode="auto">
          <a:xfrm rot="19721390">
            <a:off x="4433164" y="3556166"/>
            <a:ext cx="2997407" cy="161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hozopt62.ru/img/prod/1097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138" y="4925039"/>
            <a:ext cx="1935190" cy="145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100book.ru/b967703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3" r="11272" b="10188"/>
          <a:stretch/>
        </p:blipFill>
        <p:spPr bwMode="auto">
          <a:xfrm>
            <a:off x="8031648" y="2303154"/>
            <a:ext cx="2767584" cy="223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arish-ka.ru/images/500192-200x200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6" t="17213" r="18160" b="16765"/>
          <a:stretch/>
        </p:blipFill>
        <p:spPr bwMode="auto">
          <a:xfrm>
            <a:off x="8572010" y="4849486"/>
            <a:ext cx="1816608" cy="162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6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633984"/>
            <a:ext cx="8887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 три предмета.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у них общего, и чем отличаются.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shop.bazicenter.com/files/cache/files_helps_tool%5B4f6c56662fe206abc8e556cbd23e3f3e%5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36" y="2017852"/>
            <a:ext cx="2779776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1.stblizko.ru/images/product/001/790/989_big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3" r="27710"/>
          <a:stretch/>
        </p:blipFill>
        <p:spPr bwMode="auto">
          <a:xfrm>
            <a:off x="4160697" y="2197180"/>
            <a:ext cx="2870896" cy="233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lipartmania.ru/uploads/gallery/comthumb/454/key-1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8592">
            <a:off x="7446830" y="2606775"/>
            <a:ext cx="3949758" cy="165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67346" y="5413488"/>
            <a:ext cx="914400" cy="9144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23595" y="5431223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40181" y="5431223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909252" y="5413488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35799" y="5400182"/>
            <a:ext cx="76394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3021" y="2143924"/>
            <a:ext cx="76394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6505" y="4661951"/>
            <a:ext cx="76394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1736" y="2017852"/>
            <a:ext cx="76394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50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4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5582" y="210214"/>
            <a:ext cx="6464808" cy="87823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пауза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0314"/>
            <a:ext cx="10515600" cy="5001895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инструмент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звучит?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www.grandov.ru/nuda/yakimchuk-elena-sergeevna-vospitatele-mdou-detskij-sad-52-medv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5" y="4263394"/>
            <a:ext cx="2573510" cy="25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eradetstva.ru/products_pictures/categories/cat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399" y="2435469"/>
            <a:ext cx="1949720" cy="194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koipkro.kostroma.ru/Kostroma_EDU/mdou7/DocLib15/%D0%94%D0%BE%D0%BC%D0%B8%D0%B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96" y="426639"/>
            <a:ext cx="2005936" cy="176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espritdefee.fr/wp-content/uploads/2009/10/jouets-bois-instruments-musique-goki-accorde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491" y="4653489"/>
            <a:ext cx="2391092" cy="179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korablik.ru/upload/catalog/126864/126864_4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57" y="2701949"/>
            <a:ext cx="2017288" cy="201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diary.ru/userdir/1/3/7/7/1377432/5078958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025" y="2435469"/>
            <a:ext cx="155257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4408" y="352933"/>
            <a:ext cx="5233416" cy="81749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лишний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www.grandov.ru/nuda/yakimchuk-elena-sergeevna-vospitatele-mdou-detskij-sad-52-medv/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2" y="1781238"/>
            <a:ext cx="2022714" cy="202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undtoys.ru/upload/iblock/47d/47d5177b1ad1497be05033f8318d15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217" y="1967134"/>
            <a:ext cx="190500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www.espritdefee.fr/wp-content/uploads/2009/10/jouets-bois-instruments-musique-goki-accorde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686" y="1861868"/>
            <a:ext cx="2391092" cy="179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arish-ka.ru/images/500192-200x20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9" t="13860" r="13018" b="14815"/>
          <a:stretch/>
        </p:blipFill>
        <p:spPr bwMode="auto">
          <a:xfrm>
            <a:off x="5813456" y="1707483"/>
            <a:ext cx="2206455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tinylove.ru/published/publicdata/TINYLOVE/attachments/SC/products_pictures/smoby_500179_3_thm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8" r="18802"/>
          <a:stretch/>
        </p:blipFill>
        <p:spPr bwMode="auto">
          <a:xfrm>
            <a:off x="632778" y="4150597"/>
            <a:ext cx="1792224" cy="233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asta.ru/files/core/83944_ima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451" y="4295313"/>
            <a:ext cx="2200656" cy="220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gelios-kids.ru/upload/resize_cache/iblock/999/280_280_16a9cdfeb475445909b854c588a1af844/999b743c907ba77ff40bb7b9123ae5d6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19"/>
          <a:stretch/>
        </p:blipFill>
        <p:spPr bwMode="auto">
          <a:xfrm>
            <a:off x="3218687" y="4072660"/>
            <a:ext cx="1889761" cy="248949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millermedicalsupplies.com/media/customoptions/5/5/22/SUN-INST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151" y="4150595"/>
            <a:ext cx="2333627" cy="233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2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.slidesharecdn.com/4-130430030257-phpapp02/95/4-6-638.jpg%253Fcb%253D136729105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7" t="20672" r="7406" b="23690"/>
          <a:stretch/>
        </p:blipFill>
        <p:spPr bwMode="auto">
          <a:xfrm>
            <a:off x="2856412" y="1048512"/>
            <a:ext cx="5786846" cy="58094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1104" y="377317"/>
            <a:ext cx="10680192" cy="79311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инструменты и определи, 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какой инструмент нужен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13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1006" y="727166"/>
            <a:ext cx="2808514" cy="84037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Игротека.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img0.liveinternet.ru/images/attach/c/6/92/113/92113170_4979214_1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64" y="1776549"/>
            <a:ext cx="10166575" cy="458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85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t.stranamam.ru/data/cache/2014mar/16/13/11455192_33049nothumb6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23" y="645297"/>
            <a:ext cx="10693676" cy="562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20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8232" y="377317"/>
            <a:ext cx="5721096" cy="79311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об инструменте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87424"/>
            <a:ext cx="11558016" cy="50840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 smtClean="0"/>
              <a:t>      </a:t>
            </a:r>
            <a:r>
              <a:rPr lang="ru-RU" dirty="0" smtClean="0"/>
              <a:t>Что это                               </a:t>
            </a:r>
            <a:r>
              <a:rPr lang="ru-RU" dirty="0" smtClean="0"/>
              <a:t>      Из </a:t>
            </a:r>
            <a:r>
              <a:rPr lang="ru-RU" dirty="0" smtClean="0"/>
              <a:t>чего состоит                              Для чего используется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Кто </a:t>
            </a:r>
            <a:r>
              <a:rPr lang="ru-RU" dirty="0" smtClean="0"/>
              <a:t>использует.</a:t>
            </a:r>
            <a:endParaRPr lang="ru-RU" dirty="0"/>
          </a:p>
        </p:txBody>
      </p:sp>
      <p:pic>
        <p:nvPicPr>
          <p:cNvPr id="7170" name="Picture 2" descr="http://dy6g3i6a1660s.cloudfront.net/SaDI7RW6Mr22ulW7E24ZpwCgAMs/c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57" y="2193304"/>
            <a:ext cx="1696338" cy="215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koipkro.kostroma.ru/Kostroma_EDU/mdou7/DocLib15/%D0%94%D0%BE%D0%BC%D0%B8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808" y="4319646"/>
            <a:ext cx="1963225" cy="173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t1.ftcdn.net/jpg/00/24/19/52/500_F_24195254_LirZZVt9Y4gliiY1moJk8r1AXcPKnYS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668" y="2193304"/>
            <a:ext cx="1230120" cy="142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3.ifotos.pl/img/13898-maj_rrpnap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528" y="2144559"/>
            <a:ext cx="2056747" cy="151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3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232</TotalTime>
  <Words>136</Words>
  <Application>Microsoft Office PowerPoint</Application>
  <PresentationFormat>Широкоэкранный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HDOfficeLightV0</vt:lpstr>
      <vt:lpstr>Аспект</vt:lpstr>
      <vt:lpstr>Инструменты Какие они?</vt:lpstr>
      <vt:lpstr>Презентация PowerPoint</vt:lpstr>
      <vt:lpstr>Презентация PowerPoint</vt:lpstr>
      <vt:lpstr>Музыкальная пауза</vt:lpstr>
      <vt:lpstr>Четвертый лишний</vt:lpstr>
      <vt:lpstr>Рассмотри инструменты и определи,  кому какой инструмент нужен</vt:lpstr>
      <vt:lpstr>Игротека.</vt:lpstr>
      <vt:lpstr>Презентация PowerPoint</vt:lpstr>
      <vt:lpstr>Расскажи об инструменте</vt:lpstr>
      <vt:lpstr>Поэтическая страничка.</vt:lpstr>
      <vt:lpstr>Творческая мастерская.</vt:lpstr>
      <vt:lpstr>         Релаксация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Инструменты</dc:title>
  <dc:creator>Irusik K</dc:creator>
  <cp:lastModifiedBy>Irusik K</cp:lastModifiedBy>
  <cp:revision>22</cp:revision>
  <dcterms:created xsi:type="dcterms:W3CDTF">2016-02-06T12:30:48Z</dcterms:created>
  <dcterms:modified xsi:type="dcterms:W3CDTF">2018-04-23T20:27:58Z</dcterms:modified>
</cp:coreProperties>
</file>