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2" r:id="rId4"/>
    <p:sldId id="269" r:id="rId5"/>
    <p:sldId id="268" r:id="rId6"/>
    <p:sldId id="260" r:id="rId7"/>
    <p:sldId id="263" r:id="rId8"/>
    <p:sldId id="259" r:id="rId9"/>
    <p:sldId id="261" r:id="rId10"/>
    <p:sldId id="267" r:id="rId11"/>
    <p:sldId id="264" r:id="rId12"/>
    <p:sldId id="265" r:id="rId13"/>
    <p:sldId id="266" r:id="rId14"/>
    <p:sldId id="271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Животные Красной книги Воронежской области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МБДОУ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«ЦРР – детский сад № 168»</a:t>
            </a:r>
          </a:p>
          <a:p>
            <a:pPr algn="r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Составила: воспитатель Юдина Т.Ю.</a:t>
            </a:r>
          </a:p>
          <a:p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Воронеж,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2022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5857892"/>
            <a:ext cx="5486400" cy="566738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Ушастый ёж</a:t>
            </a:r>
            <a:endParaRPr lang="ru-RU" sz="3600" dirty="0"/>
          </a:p>
        </p:txBody>
      </p:sp>
      <p:pic>
        <p:nvPicPr>
          <p:cNvPr id="5" name="Рисунок 4" descr="Ушастый ёж.jpg"/>
          <p:cNvPicPr>
            <a:picLocks noGrp="1" noChangeAspect="1"/>
          </p:cNvPicPr>
          <p:nvPr>
            <p:ph type="pic" idx="1"/>
          </p:nvPr>
        </p:nvPicPr>
        <p:blipFill>
          <a:blip r:embed="rId2"/>
          <a:stretch>
            <a:fillRect/>
          </a:stretch>
        </p:blipFill>
        <p:spPr>
          <a:xfrm>
            <a:off x="1428728" y="214290"/>
            <a:ext cx="6423050" cy="54669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5786454"/>
            <a:ext cx="5486400" cy="566738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Норка</a:t>
            </a:r>
            <a:endParaRPr lang="ru-RU" sz="3600" dirty="0"/>
          </a:p>
        </p:txBody>
      </p:sp>
      <p:pic>
        <p:nvPicPr>
          <p:cNvPr id="5" name="Рисунок 4" descr="Норка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3279" r="3279"/>
          <a:stretch>
            <a:fillRect/>
          </a:stretch>
        </p:blipFill>
        <p:spPr>
          <a:xfrm>
            <a:off x="1142976" y="357166"/>
            <a:ext cx="7072362" cy="5304272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5929330"/>
            <a:ext cx="5486400" cy="566738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Обыкновенный крот</a:t>
            </a:r>
            <a:endParaRPr lang="ru-RU" sz="3600" dirty="0"/>
          </a:p>
        </p:txBody>
      </p:sp>
      <p:pic>
        <p:nvPicPr>
          <p:cNvPr id="5" name="Рисунок 4" descr="Обыкновенный крот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3662" r="3662"/>
          <a:stretch>
            <a:fillRect/>
          </a:stretch>
        </p:blipFill>
        <p:spPr>
          <a:xfrm>
            <a:off x="1357290" y="285728"/>
            <a:ext cx="7065992" cy="5299494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5786454"/>
            <a:ext cx="5486400" cy="566738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Тетерев</a:t>
            </a:r>
            <a:endParaRPr lang="ru-RU" sz="3600" dirty="0"/>
          </a:p>
        </p:txBody>
      </p:sp>
      <p:pic>
        <p:nvPicPr>
          <p:cNvPr id="5" name="Рисунок 4" descr="Тетерев.jpg"/>
          <p:cNvPicPr>
            <a:picLocks noGrp="1" noChangeAspect="1"/>
          </p:cNvPicPr>
          <p:nvPr>
            <p:ph type="pic" idx="1"/>
          </p:nvPr>
        </p:nvPicPr>
        <p:blipFill>
          <a:blip r:embed="rId2"/>
          <a:stretch>
            <a:fillRect/>
          </a:stretch>
        </p:blipFill>
        <p:spPr>
          <a:xfrm>
            <a:off x="2214546" y="285728"/>
            <a:ext cx="4619745" cy="51797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3071810"/>
            <a:ext cx="4040188" cy="639762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Русская выхухоль</a:t>
            </a:r>
            <a:endParaRPr lang="ru-RU" sz="3600" dirty="0"/>
          </a:p>
        </p:txBody>
      </p:sp>
      <p:pic>
        <p:nvPicPr>
          <p:cNvPr id="7" name="Содержимое 6" descr="Русская выхухоль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28595" y="428604"/>
            <a:ext cx="5857029" cy="2357454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1928794" y="5643578"/>
            <a:ext cx="3214710" cy="639762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Гигантская вечерница</a:t>
            </a:r>
            <a:endParaRPr lang="ru-RU" sz="3600" dirty="0"/>
          </a:p>
        </p:txBody>
      </p:sp>
      <p:pic>
        <p:nvPicPr>
          <p:cNvPr id="8" name="Содержимое 7" descr="гигантская вечерница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5286380" y="2403866"/>
            <a:ext cx="3658661" cy="4085504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01080" cy="6083320"/>
          </a:xfrm>
        </p:spPr>
        <p:txBody>
          <a:bodyPr>
            <a:normAutofit/>
          </a:bodyPr>
          <a:lstStyle/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Относитесь к природе бережно!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Спасибо за внимание!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Список использованной литературы: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1800" u="sng" dirty="0" smtClean="0">
                <a:latin typeface="Times New Roman" pitchFamily="18" charset="0"/>
                <a:cs typeface="Times New Roman" pitchFamily="18" charset="0"/>
              </a:rPr>
              <a:t>https://ru.wikipedia.org/wiki/Красная_книга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Красная книга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2. Красная книга Воронежской области </a:t>
            </a:r>
            <a:r>
              <a:rPr lang="ru-RU" sz="1800" u="sng" dirty="0" smtClean="0">
                <a:latin typeface="Times New Roman" pitchFamily="18" charset="0"/>
                <a:cs typeface="Times New Roman" pitchFamily="18" charset="0"/>
              </a:rPr>
              <a:t>https://cicon.ru/voronez-krasnay-kniga.html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3. Животные Воронежской области, занесенные в Красную книгу. Список редких и исчезающих видов </a:t>
            </a:r>
            <a:r>
              <a:rPr lang="ru-RU" sz="1800" u="sng" dirty="0" smtClean="0">
                <a:latin typeface="Times New Roman" pitchFamily="18" charset="0"/>
                <a:cs typeface="Times New Roman" pitchFamily="18" charset="0"/>
              </a:rPr>
              <a:t>https://fb.ru/article/230036/jivotnyie-voronejskoy-oblasti-zanesennyie-v-krasnuyu-knigu-spisok-redkih-i-ischezayuschih-vidov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0232" y="5143512"/>
            <a:ext cx="5486400" cy="566738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Красная книга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57356" y="5786454"/>
            <a:ext cx="5486400" cy="804862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это список редких и находящихся под угрозой исчезновения или исчезнувших животных, растений и грибов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кк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7704" r="7704"/>
          <a:stretch>
            <a:fillRect/>
          </a:stretch>
        </p:blipFill>
        <p:spPr>
          <a:xfrm>
            <a:off x="1071538" y="0"/>
            <a:ext cx="6635778" cy="4976834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571472" y="5857892"/>
            <a:ext cx="4040188" cy="639762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latin typeface="+mj-lt"/>
                <a:ea typeface="+mj-ea"/>
                <a:cs typeface="+mj-cs"/>
              </a:rPr>
              <a:t>Зеленая</a:t>
            </a:r>
            <a:r>
              <a:rPr lang="ru-RU" sz="3600" dirty="0" smtClean="0"/>
              <a:t> </a:t>
            </a:r>
            <a:r>
              <a:rPr lang="ru-RU" sz="3600" dirty="0" smtClean="0">
                <a:latin typeface="+mj-lt"/>
                <a:ea typeface="+mj-ea"/>
                <a:cs typeface="+mj-cs"/>
              </a:rPr>
              <a:t>бронзовка</a:t>
            </a:r>
            <a:r>
              <a:rPr lang="ru-RU" sz="3600" dirty="0" smtClean="0"/>
              <a:t> </a:t>
            </a:r>
          </a:p>
          <a:p>
            <a:pPr algn="ctr"/>
            <a:r>
              <a:rPr lang="ru-RU" sz="3600" dirty="0" smtClean="0">
                <a:latin typeface="+mj-lt"/>
                <a:ea typeface="+mj-ea"/>
                <a:cs typeface="+mj-cs"/>
              </a:rPr>
              <a:t>большая</a:t>
            </a:r>
          </a:p>
        </p:txBody>
      </p:sp>
      <p:pic>
        <p:nvPicPr>
          <p:cNvPr id="6" name="Содержимое 5" descr="Бронзовка зеленая большая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71472" y="214290"/>
            <a:ext cx="4071966" cy="4913766"/>
          </a:xfrm>
        </p:spPr>
      </p:pic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>
          <a:xfrm>
            <a:off x="5357818" y="5786454"/>
            <a:ext cx="3543296" cy="639762"/>
          </a:xfrm>
        </p:spPr>
        <p:txBody>
          <a:bodyPr>
            <a:noAutofit/>
          </a:bodyPr>
          <a:lstStyle/>
          <a:p>
            <a:pPr algn="ctr"/>
            <a:r>
              <a:rPr lang="ru-RU" sz="3600" dirty="0" err="1" smtClean="0">
                <a:latin typeface="+mj-lt"/>
                <a:ea typeface="+mj-ea"/>
                <a:cs typeface="+mj-cs"/>
              </a:rPr>
              <a:t>Носорожек</a:t>
            </a:r>
            <a:r>
              <a:rPr lang="ru-RU" sz="3600" dirty="0" smtClean="0"/>
              <a:t> </a:t>
            </a:r>
            <a:r>
              <a:rPr lang="ru-RU" sz="3600" dirty="0" smtClean="0">
                <a:latin typeface="+mj-lt"/>
                <a:ea typeface="+mj-ea"/>
                <a:cs typeface="+mj-cs"/>
              </a:rPr>
              <a:t>малый</a:t>
            </a:r>
          </a:p>
        </p:txBody>
      </p:sp>
      <p:pic>
        <p:nvPicPr>
          <p:cNvPr id="7" name="Содержимое 6" descr="Носорожек малый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5072066" y="214290"/>
            <a:ext cx="3492451" cy="49006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5857892"/>
            <a:ext cx="5486400" cy="566738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Шмель глинистый</a:t>
            </a:r>
            <a:endParaRPr lang="ru-RU" sz="3600" dirty="0"/>
          </a:p>
        </p:txBody>
      </p:sp>
      <p:pic>
        <p:nvPicPr>
          <p:cNvPr id="5" name="Рисунок 4" descr="Шмель глинистый.jpg"/>
          <p:cNvPicPr>
            <a:picLocks noGrp="1" noChangeAspect="1"/>
          </p:cNvPicPr>
          <p:nvPr>
            <p:ph type="pic" idx="1"/>
          </p:nvPr>
        </p:nvPicPr>
        <p:blipFill>
          <a:blip r:embed="rId2"/>
          <a:stretch>
            <a:fillRect/>
          </a:stretch>
        </p:blipFill>
        <p:spPr>
          <a:xfrm>
            <a:off x="1357290" y="214290"/>
            <a:ext cx="6286544" cy="54629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0" y="4500570"/>
            <a:ext cx="4040188" cy="639762"/>
          </a:xfrm>
        </p:spPr>
        <p:txBody>
          <a:bodyPr>
            <a:noAutofit/>
          </a:bodyPr>
          <a:lstStyle/>
          <a:p>
            <a:pPr algn="ctr" fontAlgn="base"/>
            <a:r>
              <a:rPr lang="ru-RU" sz="3600" dirty="0" smtClean="0"/>
              <a:t>Люцерновая пчела-листорез</a:t>
            </a:r>
            <a:endParaRPr lang="ru-RU" sz="3600" dirty="0"/>
          </a:p>
        </p:txBody>
      </p:sp>
      <p:pic>
        <p:nvPicPr>
          <p:cNvPr id="5" name="Содержимое 4" descr="Пчела листорез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214282" y="285727"/>
            <a:ext cx="5214974" cy="3505501"/>
          </a:xfrm>
        </p:spPr>
      </p:pic>
      <p:sp>
        <p:nvSpPr>
          <p:cNvPr id="9" name="Текст 8"/>
          <p:cNvSpPr>
            <a:spLocks noGrp="1"/>
          </p:cNvSpPr>
          <p:nvPr>
            <p:ph type="body" sz="quarter" idx="3"/>
          </p:nvPr>
        </p:nvSpPr>
        <p:spPr>
          <a:xfrm>
            <a:off x="4714876" y="5786454"/>
            <a:ext cx="4041775" cy="639762"/>
          </a:xfrm>
        </p:spPr>
        <p:txBody>
          <a:bodyPr>
            <a:noAutofit/>
          </a:bodyPr>
          <a:lstStyle/>
          <a:p>
            <a:r>
              <a:rPr lang="ru-RU" sz="3600" dirty="0" smtClean="0"/>
              <a:t>Пчела плотник</a:t>
            </a:r>
            <a:endParaRPr lang="ru-RU" sz="3600" dirty="0"/>
          </a:p>
        </p:txBody>
      </p:sp>
      <p:pic>
        <p:nvPicPr>
          <p:cNvPr id="6" name="Содержимое 5" descr="Пчела плотник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3979591" y="2571744"/>
            <a:ext cx="5164409" cy="2659865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5786454"/>
            <a:ext cx="5486400" cy="566738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Болотная черепаха</a:t>
            </a:r>
          </a:p>
        </p:txBody>
      </p:sp>
      <p:pic>
        <p:nvPicPr>
          <p:cNvPr id="5" name="Рисунок 4" descr="Болотная черепаха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705" b="1705"/>
          <a:stretch>
            <a:fillRect/>
          </a:stretch>
        </p:blipFill>
        <p:spPr>
          <a:xfrm>
            <a:off x="1071538" y="214290"/>
            <a:ext cx="7215239" cy="541143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5643578"/>
            <a:ext cx="5486400" cy="566738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Медицинская пиявка</a:t>
            </a:r>
            <a:endParaRPr lang="ru-RU" sz="3600" dirty="0"/>
          </a:p>
        </p:txBody>
      </p:sp>
      <p:pic>
        <p:nvPicPr>
          <p:cNvPr id="5" name="Рисунок 4" descr="Медицинская пиявка.jpg"/>
          <p:cNvPicPr>
            <a:picLocks noGrp="1" noChangeAspect="1"/>
          </p:cNvPicPr>
          <p:nvPr>
            <p:ph type="pic" idx="1"/>
          </p:nvPr>
        </p:nvPicPr>
        <p:blipFill>
          <a:blip r:embed="rId2"/>
          <a:stretch>
            <a:fillRect/>
          </a:stretch>
        </p:blipFill>
        <p:spPr>
          <a:xfrm>
            <a:off x="1000100" y="428604"/>
            <a:ext cx="7143801" cy="47149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8794" y="5786454"/>
            <a:ext cx="5486400" cy="566738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Белка обыкновенная</a:t>
            </a:r>
            <a:endParaRPr lang="ru-RU" sz="3600" dirty="0"/>
          </a:p>
        </p:txBody>
      </p:sp>
      <p:pic>
        <p:nvPicPr>
          <p:cNvPr id="5" name="Рисунок 4" descr="Белка.jpg"/>
          <p:cNvPicPr>
            <a:picLocks noGrp="1" noChangeAspect="1"/>
          </p:cNvPicPr>
          <p:nvPr>
            <p:ph type="pic" idx="1"/>
          </p:nvPr>
        </p:nvPicPr>
        <p:blipFill>
          <a:blip r:embed="rId2"/>
          <a:stretch>
            <a:fillRect/>
          </a:stretch>
        </p:blipFill>
        <p:spPr>
          <a:xfrm>
            <a:off x="2428860" y="214290"/>
            <a:ext cx="3994158" cy="525120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5715016"/>
            <a:ext cx="5486400" cy="566738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Лесная соня</a:t>
            </a:r>
          </a:p>
        </p:txBody>
      </p:sp>
      <p:pic>
        <p:nvPicPr>
          <p:cNvPr id="5" name="Рисунок 4" descr="Лесная соня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4575" b="4575"/>
          <a:stretch>
            <a:fillRect/>
          </a:stretch>
        </p:blipFill>
        <p:spPr>
          <a:xfrm>
            <a:off x="1214414" y="370248"/>
            <a:ext cx="7000924" cy="5250693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69</Words>
  <PresentationFormat>Экран (4:3)</PresentationFormat>
  <Paragraphs>25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Животные Красной книги Воронежской области</vt:lpstr>
      <vt:lpstr>Красная книга</vt:lpstr>
      <vt:lpstr>Слайд 3</vt:lpstr>
      <vt:lpstr>Шмель глинистый</vt:lpstr>
      <vt:lpstr>Слайд 5</vt:lpstr>
      <vt:lpstr>Болотная черепаха</vt:lpstr>
      <vt:lpstr>Медицинская пиявка</vt:lpstr>
      <vt:lpstr>Белка обыкновенная</vt:lpstr>
      <vt:lpstr>Лесная соня</vt:lpstr>
      <vt:lpstr>Ушастый ёж</vt:lpstr>
      <vt:lpstr>Норка</vt:lpstr>
      <vt:lpstr>Обыкновенный крот</vt:lpstr>
      <vt:lpstr>Тетерев</vt:lpstr>
      <vt:lpstr>Слайд 14</vt:lpstr>
      <vt:lpstr>   Относитесь к природе бережно!   Спасибо за внимание!     Список использованной литературы: 1. https://ru.wikipedia.org/wiki/Красная_книга  Красная книга 2. Красная книга Воронежской области https://cicon.ru/voronez-krasnay-kniga.html 3. Животные Воронежской области, занесенные в Красную книгу. Список редких и исчезающих видов https://fb.ru/article/230036/jivotnyie-voronejskoy-oblasti-zanesennyie-v-krasnuyu-knigu-spisok-redkih-i-ischezayuschih-vidov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Животные Красной книги Воронежской области</dc:title>
  <dc:creator>Гриша</dc:creator>
  <cp:lastModifiedBy>sddfff.sddfff@outlook.com</cp:lastModifiedBy>
  <cp:revision>17</cp:revision>
  <dcterms:created xsi:type="dcterms:W3CDTF">2020-07-10T10:20:22Z</dcterms:created>
  <dcterms:modified xsi:type="dcterms:W3CDTF">2022-10-21T18:19:12Z</dcterms:modified>
</cp:coreProperties>
</file>