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381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379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33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2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5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6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38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0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25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57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35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8C8-CC4B-4E3B-AA64-FC211F648A0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EA639-9A0A-44D0-9DD3-E0EEBB50B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6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0-09/1600184210_23-p-osennii-fon-dlya-prezentatsii-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340768"/>
            <a:ext cx="7299100" cy="29784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 – класс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с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озданию маски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осенних листьев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415" y="5085184"/>
            <a:ext cx="627418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Подготовила: </a:t>
            </a:r>
            <a:r>
              <a:rPr lang="ru-RU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Фащук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М.А.</a:t>
            </a:r>
          </a:p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воспитатель </a:t>
            </a:r>
          </a:p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МКДОУ БГО Детский сад № 20 </a:t>
            </a:r>
          </a:p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к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омбинированного вида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11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4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Алексей\Downloads\20-10-2022_21-56-51\IMG_20221020_190842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40"/>
            <a:ext cx="5832648" cy="43744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899592" y="476672"/>
            <a:ext cx="79928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изготовления маски нам потребуется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012142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Плотный картон.</a:t>
            </a:r>
          </a:p>
          <a:p>
            <a:pPr marL="342900" indent="-342900">
              <a:buAutoNum type="arabicPeriod"/>
            </a:pPr>
            <a:r>
              <a:rPr lang="ru-RU" dirty="0" smtClean="0"/>
              <a:t>Осенние листья</a:t>
            </a:r>
          </a:p>
          <a:p>
            <a:pPr marL="342900" indent="-342900">
              <a:buAutoNum type="arabicPeriod"/>
            </a:pPr>
            <a:r>
              <a:rPr lang="ru-RU" dirty="0" smtClean="0"/>
              <a:t>Рябина</a:t>
            </a:r>
          </a:p>
          <a:p>
            <a:pPr marL="342900" indent="-342900">
              <a:buAutoNum type="arabicPeriod"/>
            </a:pPr>
            <a:r>
              <a:rPr lang="ru-RU" dirty="0" smtClean="0"/>
              <a:t>Сухие колоски</a:t>
            </a:r>
          </a:p>
          <a:p>
            <a:pPr marL="342900" indent="-342900">
              <a:buAutoNum type="arabicPeriod"/>
            </a:pPr>
            <a:r>
              <a:rPr lang="ru-RU" dirty="0" smtClean="0"/>
              <a:t>Клей – пистолет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Немного Вашей фантазии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6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8474" y="260648"/>
            <a:ext cx="51526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Подготовка листьев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 descr="C:\Users\Алексей\Downloads\IMG_20221019_161604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251520" y="2060842"/>
            <a:ext cx="4974790" cy="3600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5652120" y="2060842"/>
            <a:ext cx="331236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Первым делом мы подготавливаем листья к дальнейшей работе. Для этого их необходимо прогладить горячим утюгом: один лист белой бумаги положите под листочки, а другим листом накройте их сверху. Работа довольно быстрая!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51845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8506" y="332656"/>
            <a:ext cx="74110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Поиск и вырезание шаблона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00" name="Picture 4" descr="C:\Users\Алексей\Downloads\20-10-2022_21-56-51\IMG_20221020_1858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5856651" cy="43924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51520" y="1398366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сети Интернет можно найти различные шаблоны масок. Мне понравилась такая!  </a:t>
            </a:r>
          </a:p>
          <a:p>
            <a:pPr algn="ctr"/>
            <a:r>
              <a:rPr lang="ru-RU" b="1" dirty="0" smtClean="0"/>
              <a:t>Из плотного картона вырезаем нашу будущую маску. Чтобы с одной стороны  картона скрыть его серую часть, можно заклеить ее цветной бумагой.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57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Алексей\Downloads\20-10-2022_21-56-51\IMG-20221020-WA002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61181" y="2276872"/>
            <a:ext cx="5717582" cy="4230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2511632" y="332655"/>
            <a:ext cx="42647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маски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Теперь приступаем к творчеству! </a:t>
            </a:r>
          </a:p>
          <a:p>
            <a:pPr algn="ctr"/>
            <a:r>
              <a:rPr lang="ru-RU" b="1" dirty="0" smtClean="0"/>
              <a:t>Первыми (основание маски) мы приклеиваем кленовые листы. Они создадут нам фон для будущей маски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3994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1632" y="332655"/>
            <a:ext cx="42647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маски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Алексей\Downloads\20-10-2022_21-56-51\IMG-20221020-WA002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2277880" y="1565677"/>
            <a:ext cx="4157443" cy="54738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115616" y="134076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 листьев другого цвета и формы делаем контрастные акценты. Подбираем, сочетаем, воображаем…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551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70208" y="188640"/>
            <a:ext cx="480375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Маска из осенних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листьев ГОТОВА!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Users\Алексей\Downloads\20-10-2022_21-56-51\IMG-20221020-WA00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25" y="2276872"/>
            <a:ext cx="5985115" cy="44888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750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172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7</cp:revision>
  <dcterms:created xsi:type="dcterms:W3CDTF">2022-10-20T20:22:14Z</dcterms:created>
  <dcterms:modified xsi:type="dcterms:W3CDTF">2022-10-20T21:33:00Z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439942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