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2D5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40" autoAdjust="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81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ED2156-36CC-4F1E-B419-68076485F5BC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0FC6B-4AA5-43C6-891A-7B531FD891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6A08636-CCF2-4D25-8081-8A72641A281A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F150766-A68D-419B-BA51-4AA20B8FD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08636-CCF2-4D25-8081-8A72641A281A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0766-A68D-419B-BA51-4AA20B8FD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08636-CCF2-4D25-8081-8A72641A281A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0766-A68D-419B-BA51-4AA20B8FD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6A08636-CCF2-4D25-8081-8A72641A281A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F150766-A68D-419B-BA51-4AA20B8FD8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6A08636-CCF2-4D25-8081-8A72641A281A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F150766-A68D-419B-BA51-4AA20B8FD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08636-CCF2-4D25-8081-8A72641A281A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0766-A68D-419B-BA51-4AA20B8FD8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08636-CCF2-4D25-8081-8A72641A281A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0766-A68D-419B-BA51-4AA20B8FD8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6A08636-CCF2-4D25-8081-8A72641A281A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F150766-A68D-419B-BA51-4AA20B8FD8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08636-CCF2-4D25-8081-8A72641A281A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0766-A68D-419B-BA51-4AA20B8FD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6A08636-CCF2-4D25-8081-8A72641A281A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F150766-A68D-419B-BA51-4AA20B8FD8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6A08636-CCF2-4D25-8081-8A72641A281A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F150766-A68D-419B-BA51-4AA20B8FD8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6A08636-CCF2-4D25-8081-8A72641A281A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F150766-A68D-419B-BA51-4AA20B8FD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886728" cy="1285883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972D5A"/>
                </a:solidFill>
                <a:latin typeface="Times New Roman" pitchFamily="18" charset="0"/>
                <a:cs typeface="Times New Roman" pitchFamily="18" charset="0"/>
              </a:rPr>
              <a:t>Методическое пособие «Прыг - скок кубик» – как интегрированный образовательный процесс</a:t>
            </a:r>
            <a:endParaRPr lang="ru-RU" sz="2800" dirty="0">
              <a:solidFill>
                <a:srgbClr val="972D5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429264"/>
            <a:ext cx="6400800" cy="57150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МДОБУ детский сад №1 с.Инзер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220829_08141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 bwMode="hidden">
          <a:xfrm>
            <a:off x="2714612" y="2214554"/>
            <a:ext cx="3428992" cy="2571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1285852" y="571480"/>
            <a:ext cx="6643734" cy="526297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Правила игры: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определения очередности хода в игре, игроки или капитаны команд по очереди подбрасывают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Прыг-скок кубик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места распределяются по количеству выпавших  точек, от большего к  меньшему. При одинаковых результатах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спорящие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игроки перекидывают куб еще раз.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обручи располагаются на полу спортивного  зала в хаотичной  цветовой последовательности, в любом направлении. Игроки по очереди  подбрасывают и двигаются на выпавшее количество обручей. На каждом цвете выполняют определенное задание: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Зеленый (лето)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(имитация плавания) лежа на животе, прогнувшись  двигать руками и ногами вверх-вниз, разноименно.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Жёлтый (золотая осень)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(собираем урожай) наклоны и приседания (5/5)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Красный (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весна-красна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 (прыжки  через ручей, лужу) прыжки вперед-назад, вправо-влево.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Синий (зима)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- (имитация лыжного или конькового хода).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Игрок или команда игроков выполняют  задание до своего следующего броска.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Переходы происходят разными видами ходьбы, или прыжками из обруча в обруч, затем игрок (игроки) встает сбоку от обруча (в шеренгу), освобождая проход следующему игроку (команде).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Выигрывает игрок (команда) первым добравшийся до финиша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20915_152430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2500298" y="2571744"/>
            <a:ext cx="3558646" cy="368618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Фото игры «Времена года»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20220915_15410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715008" y="1357298"/>
            <a:ext cx="2747609" cy="2428892"/>
          </a:xfrm>
          <a:prstGeom prst="rect">
            <a:avLst/>
          </a:prstGeom>
        </p:spPr>
      </p:pic>
      <p:pic>
        <p:nvPicPr>
          <p:cNvPr id="6" name="Рисунок 5" descr="20220915_15230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57158" y="1357298"/>
            <a:ext cx="2571736" cy="192880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2" name="Рисунок 23" descr="images (1)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714488"/>
            <a:ext cx="1371630" cy="1371630"/>
          </a:xfrm>
          <a:prstGeom prst="rect">
            <a:avLst/>
          </a:prstGeom>
          <a:noFill/>
        </p:spPr>
      </p:pic>
      <p:pic>
        <p:nvPicPr>
          <p:cNvPr id="50181" name="Рисунок 25" descr="lovepik-swim-png-image_401947993_wh860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57554" y="1714488"/>
            <a:ext cx="1654105" cy="1100136"/>
          </a:xfrm>
          <a:prstGeom prst="rect">
            <a:avLst/>
          </a:prstGeom>
          <a:noFill/>
        </p:spPr>
      </p:pic>
      <p:pic>
        <p:nvPicPr>
          <p:cNvPr id="50180" name="Рисунок 26" descr="Без названия (1)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1500174"/>
            <a:ext cx="1166393" cy="1614499"/>
          </a:xfrm>
          <a:prstGeom prst="rect">
            <a:avLst/>
          </a:prstGeom>
          <a:noFill/>
        </p:spPr>
      </p:pic>
      <p:pic>
        <p:nvPicPr>
          <p:cNvPr id="50179" name="Рисунок 27" descr="Без названия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3429001"/>
            <a:ext cx="1357322" cy="1646994"/>
          </a:xfrm>
          <a:prstGeom prst="rect">
            <a:avLst/>
          </a:prstGeom>
          <a:noFill/>
        </p:spPr>
      </p:pic>
      <p:pic>
        <p:nvPicPr>
          <p:cNvPr id="50178" name="Рисунок 24" descr="images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488" y="3286124"/>
            <a:ext cx="2095500" cy="1457325"/>
          </a:xfrm>
          <a:prstGeom prst="rect">
            <a:avLst/>
          </a:prstGeom>
          <a:noFill/>
        </p:spPr>
      </p:pic>
      <p:pic>
        <p:nvPicPr>
          <p:cNvPr id="50177" name="Рисунок 22" descr="5a2ee6163ce531604732c6e9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286380" y="3143248"/>
            <a:ext cx="1704975" cy="1743075"/>
          </a:xfrm>
          <a:prstGeom prst="rect">
            <a:avLst/>
          </a:prstGeom>
          <a:noFill/>
        </p:spPr>
      </p:pic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1285852" y="571480"/>
            <a:ext cx="6000792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«посмотри и повтори»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Оборудование: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Прыг-скок кубик с вкладышами «картинки»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0" y="7686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0" y="9144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186" name="Rectangle 10"/>
          <p:cNvSpPr>
            <a:spLocks noChangeArrowheads="1"/>
          </p:cNvSpPr>
          <p:nvPr/>
        </p:nvSpPr>
        <p:spPr bwMode="auto">
          <a:xfrm>
            <a:off x="357158" y="5643578"/>
            <a:ext cx="36433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Игроки: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группа детей.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1571604" y="1285860"/>
            <a:ext cx="6357950" cy="193899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Правила игры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 группы детей выбирают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 человек – водящих.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Водящие по одному подбрасывают  «Прыг-скок кубик» и показывают выпавшее упражнение, остальная группа повторяет. Если картинка повторяется, куб перекидывают повторно.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aMs7knbmyo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3500438"/>
            <a:ext cx="3857652" cy="247365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Рисунок 26" descr="Без названия (1)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285860"/>
            <a:ext cx="1383723" cy="1928826"/>
          </a:xfrm>
          <a:prstGeom prst="rect">
            <a:avLst/>
          </a:prstGeom>
          <a:noFill/>
        </p:spPr>
      </p:pic>
      <p:pic>
        <p:nvPicPr>
          <p:cNvPr id="53249" name="Рисунок 50" descr="20220915_0829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571744"/>
            <a:ext cx="5286412" cy="3286134"/>
          </a:xfrm>
          <a:prstGeom prst="rect">
            <a:avLst/>
          </a:prstGeom>
          <a:noFill/>
        </p:spPr>
      </p:pic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1214414" y="142852"/>
            <a:ext cx="292895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Упражнения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Собака: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2571736" y="895350"/>
            <a:ext cx="457203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И.П.: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стопо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кистевая стойка, поднимать и опускать тело, раскачиваясь на руках и ногах (голову не запрокидывать, смотреть прямо).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0" y="3352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Рисунок 23" descr="images (1)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142984"/>
            <a:ext cx="1571636" cy="1571636"/>
          </a:xfrm>
          <a:prstGeom prst="rect">
            <a:avLst/>
          </a:prstGeom>
          <a:noFill/>
        </p:spPr>
      </p:pic>
      <p:pic>
        <p:nvPicPr>
          <p:cNvPr id="54273" name="Рисунок 49" descr="20220915_0830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714620"/>
            <a:ext cx="5857916" cy="3509970"/>
          </a:xfrm>
          <a:prstGeom prst="rect">
            <a:avLst/>
          </a:prstGeom>
          <a:noFill/>
        </p:spPr>
      </p:pic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2714612" y="857232"/>
            <a:ext cx="18573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Мяч: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2857488" y="1549003"/>
            <a:ext cx="478634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И.П.: прыжки, разновидности прыжков, на выбор ребенка.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0" y="3371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Рисунок 27" descr="Без названия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643049"/>
            <a:ext cx="1714512" cy="2081907"/>
          </a:xfrm>
          <a:prstGeom prst="rect">
            <a:avLst/>
          </a:prstGeom>
          <a:noFill/>
        </p:spPr>
      </p:pic>
      <p:pic>
        <p:nvPicPr>
          <p:cNvPr id="55297" name="Рисунок 48" descr="20220915_0827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3786190"/>
            <a:ext cx="5429288" cy="2600329"/>
          </a:xfrm>
          <a:prstGeom prst="rect">
            <a:avLst/>
          </a:prstGeom>
          <a:noFill/>
        </p:spPr>
      </p:pic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1357290" y="615553"/>
            <a:ext cx="32861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Мельница: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3357554" y="2285992"/>
            <a:ext cx="4357718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И.П.: стойка ноги широко, руки в стороны.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потянуться правой рукой к левой стопе;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2 -  И.П.;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потянуться левой рукой к правой стопе;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И.П.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0" y="3590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Рисунок 47" descr="20220915_0826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3429000"/>
            <a:ext cx="4429156" cy="3143272"/>
          </a:xfrm>
          <a:prstGeom prst="rect">
            <a:avLst/>
          </a:prstGeom>
          <a:noFill/>
        </p:spPr>
      </p:pic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1857356" y="615553"/>
            <a:ext cx="49292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Пловец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4714876" y="1928802"/>
            <a:ext cx="385765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И.П.: лежа на животе, прогнувшись. Двигать руками и ногами вверх вниз (разноименно), или руками вперед-назад, ногами вверх-вниз.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0" y="3438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6322" name="Рисунок 25" descr="lovepik-swim-png-image_401947993_wh86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357298"/>
            <a:ext cx="3357586" cy="264320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Рисунок 22" descr="5a2ee6163ce531604732c6e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571744"/>
            <a:ext cx="2428892" cy="2714644"/>
          </a:xfrm>
          <a:prstGeom prst="rect">
            <a:avLst/>
          </a:prstGeom>
          <a:noFill/>
        </p:spPr>
      </p:pic>
      <p:pic>
        <p:nvPicPr>
          <p:cNvPr id="57345" name="Рисунок 46" descr="20220915_08254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2571744"/>
            <a:ext cx="5500726" cy="3319470"/>
          </a:xfrm>
          <a:prstGeom prst="rect">
            <a:avLst/>
          </a:prstGeom>
          <a:noFill/>
        </p:spPr>
      </p:pic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642910" y="857232"/>
            <a:ext cx="31432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Ёж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2357422" y="1571612"/>
            <a:ext cx="592935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И.П.: лежа на спине (ёжик отдыхает), согнуть ноги к животу, обхватить их руками, подбородком тянуться к коленям (ёжик спрятался).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0" y="3762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Рисунок 24" descr="images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500306"/>
            <a:ext cx="1714512" cy="2071702"/>
          </a:xfrm>
          <a:prstGeom prst="rect">
            <a:avLst/>
          </a:prstGeom>
          <a:noFill/>
        </p:spPr>
      </p:pic>
      <p:pic>
        <p:nvPicPr>
          <p:cNvPr id="58369" name="Рисунок 45" descr="20220915_0828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2643182"/>
            <a:ext cx="5643602" cy="3124207"/>
          </a:xfrm>
          <a:prstGeom prst="rect">
            <a:avLst/>
          </a:prstGeom>
          <a:noFill/>
        </p:spPr>
      </p:pic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1500166" y="615553"/>
            <a:ext cx="22145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Бабочка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2143108" y="1357298"/>
            <a:ext cx="6143668" cy="76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И.П.: сидя на полу, согнув ноги, стопы вместе, близко к себе. Обхватить стопы кистями, спина прямая, смотреть вперед. Отталкиваться пятками друг от друга, опускать колени вверх-вниз  (как бабочка машет крыльями).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0" y="3152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 rot="10800000" flipV="1">
            <a:off x="714348" y="1080021"/>
            <a:ext cx="7572428" cy="43396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работы: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Интеграция физической, интеллектуальной и художественной   деятельности детей в образовательном процессе.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Задачи, решаемые при использовании «прыг-скок кубика»: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Укреплять костно-мышечный аппарат, осуществлять профилактику </a:t>
            </a: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развития нарушений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осанки и плоскостопия у детей.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Развивать равновесие, гибкость, умения играть в команде.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Развивать самостоятельность и лидерские качества у детей.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Закреплять знания о ПДД для пешехода.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Закреплять знания о временах года.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Закреплять умение раскрашивать, вырезать по контору (при создании пособия).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7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Обеспечивать детям активный отдых, эмоциональное благополучие.</a:t>
            </a:r>
          </a:p>
        </p:txBody>
      </p:sp>
      <p:pic>
        <p:nvPicPr>
          <p:cNvPr id="3" name="Рисунок 2" descr="team_hlt_management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2714612" y="214290"/>
            <a:ext cx="1285884" cy="857256"/>
          </a:xfrm>
          <a:prstGeom prst="rect">
            <a:avLst/>
          </a:prstGeom>
        </p:spPr>
      </p:pic>
      <p:pic>
        <p:nvPicPr>
          <p:cNvPr id="4" name="Рисунок 3" descr="unouWz4XVRk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71472" y="5429264"/>
            <a:ext cx="952493" cy="128642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785786" y="714356"/>
            <a:ext cx="6929486" cy="350865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екомендации: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*вначале инструктор помогает при показе упражнений, затем дети проводят игру самостоятельно.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*количество повторений 5-10.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*в игре «посмотри и повтори» можно менять упражнения, возможные варианты замены: «мостик», «березка», «кошечка», «велосипед», «зайчик», «лодочка», «кенгуру» и т.п., учитывая физические возможности детей и индивидуальные противопоказания.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«Прыг – скок кубик» можно использовать в спортивных праздниках и досугах . И как ориентир на повседневных занятиях по ФИЗО.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our-plan-02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500694" y="4357694"/>
            <a:ext cx="1898224" cy="1896447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Досуг «В поисках знаний»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png-clipart-paper-graduation-ceremony-book-book-photography-reading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929426" y="214291"/>
            <a:ext cx="1393041" cy="928694"/>
          </a:xfrm>
        </p:spPr>
      </p:pic>
      <p:pic>
        <p:nvPicPr>
          <p:cNvPr id="5" name="Рисунок 4" descr="20220901_10391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1214422"/>
            <a:ext cx="4214842" cy="3161132"/>
          </a:xfrm>
          <a:prstGeom prst="rect">
            <a:avLst/>
          </a:prstGeom>
        </p:spPr>
      </p:pic>
      <p:pic>
        <p:nvPicPr>
          <p:cNvPr id="6" name="Рисунок 5" descr="20220901_09530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000496" y="1357298"/>
            <a:ext cx="2786050" cy="2089538"/>
          </a:xfrm>
          <a:prstGeom prst="rect">
            <a:avLst/>
          </a:prstGeom>
        </p:spPr>
      </p:pic>
      <p:pic>
        <p:nvPicPr>
          <p:cNvPr id="7" name="Рисунок 6" descr="20220901_09584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715008" y="3286124"/>
            <a:ext cx="2952739" cy="2214554"/>
          </a:xfrm>
          <a:prstGeom prst="rect">
            <a:avLst/>
          </a:prstGeom>
        </p:spPr>
      </p:pic>
      <p:pic>
        <p:nvPicPr>
          <p:cNvPr id="8" name="Рисунок 7" descr="20220901_100150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500298" y="3571876"/>
            <a:ext cx="3214678" cy="2411009"/>
          </a:xfrm>
          <a:prstGeom prst="rect">
            <a:avLst/>
          </a:prstGeom>
        </p:spPr>
      </p:pic>
      <p:pic>
        <p:nvPicPr>
          <p:cNvPr id="9" name="Рисунок 8" descr="20220901_100312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14282" y="3714752"/>
            <a:ext cx="2928958" cy="2357454"/>
          </a:xfrm>
          <a:prstGeom prst="rect">
            <a:avLst/>
          </a:prstGeom>
        </p:spPr>
      </p:pic>
      <p:pic>
        <p:nvPicPr>
          <p:cNvPr id="10" name="Рисунок 9" descr="20220901_100734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6500826" y="1571612"/>
            <a:ext cx="2143108" cy="1607331"/>
          </a:xfrm>
          <a:prstGeom prst="rect">
            <a:avLst/>
          </a:prstGeom>
        </p:spPr>
      </p:pic>
      <p:pic>
        <p:nvPicPr>
          <p:cNvPr id="11" name="Рисунок 10" descr="20220901_101646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4714876" y="5072074"/>
            <a:ext cx="2071702" cy="128588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0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071538" y="857232"/>
            <a:ext cx="6929486" cy="31393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Актуальность: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Методическое пособие «Прыг-скок кубик» является актуальным, так как: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 Позволяет одновременно развивать детей физически и интеллектуально;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«Прыг-скок кубик» выполнен из прочных, влагонепроницаемых материалов, что позволяет проводить его обработку, согласно требованиям САНПИНА, после каждого использования.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Способствует формированию здорового образа жизни, сохранению и укреплению здоровья подрастающего поколения.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bezopasno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786050" y="4071942"/>
            <a:ext cx="2486022" cy="2486022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0220916_11583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357686" y="1357298"/>
            <a:ext cx="3714776" cy="2553885"/>
          </a:xfrm>
          <a:prstGeom prst="rect">
            <a:avLst/>
          </a:prstGeom>
        </p:spPr>
      </p:pic>
      <p:pic>
        <p:nvPicPr>
          <p:cNvPr id="4" name="Рисунок 3" descr="20220915_15460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71472" y="1214422"/>
            <a:ext cx="3786182" cy="2839637"/>
          </a:xfrm>
          <a:prstGeom prst="rect">
            <a:avLst/>
          </a:prstGeom>
        </p:spPr>
      </p:pic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571472" y="214290"/>
            <a:ext cx="7500990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родуктивная деятельность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Воспитанники подготовительной группы нашего детского сада принимали посильное участие в создании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прыг-скок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кубика. Раскрашивали  и вырезали элементы для пособия.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1621905617_12-phonoteka_org-p-fon-issledovatelskaya-deyatelnost-1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71472" y="3429000"/>
            <a:ext cx="7572428" cy="328614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714348" y="714356"/>
            <a:ext cx="657229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Пособие  выполнено  из эко кожи синего цвета, с вкладышами из прозрачного полиэтилена. Наполнено  поролоном. Во вкладыши вставляются картинки нужной тематики.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0220829_08135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428860" y="4000504"/>
            <a:ext cx="3071802" cy="2571768"/>
          </a:xfrm>
          <a:prstGeom prst="rect">
            <a:avLst/>
          </a:prstGeom>
        </p:spPr>
      </p:pic>
      <p:pic>
        <p:nvPicPr>
          <p:cNvPr id="4" name="Рисунок 3" descr="20220702_12540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857620" y="1857364"/>
            <a:ext cx="3143272" cy="2285992"/>
          </a:xfrm>
          <a:prstGeom prst="rect">
            <a:avLst/>
          </a:prstGeom>
        </p:spPr>
      </p:pic>
      <p:pic>
        <p:nvPicPr>
          <p:cNvPr id="3" name="Рисунок 2" descr="20220702_13513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42910" y="2214554"/>
            <a:ext cx="2786050" cy="2089538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Варианты использования пособия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5062" name="Рисунок 8" descr="Без названия 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928802"/>
            <a:ext cx="928694" cy="928694"/>
          </a:xfrm>
          <a:prstGeom prst="rect">
            <a:avLst/>
          </a:prstGeom>
          <a:noFill/>
        </p:spPr>
      </p:pic>
      <p:pic>
        <p:nvPicPr>
          <p:cNvPr id="45061" name="Рисунок 13" descr="Без назван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928802"/>
            <a:ext cx="928694" cy="928694"/>
          </a:xfrm>
          <a:prstGeom prst="rect">
            <a:avLst/>
          </a:prstGeom>
          <a:noFill/>
        </p:spPr>
      </p:pic>
      <p:pic>
        <p:nvPicPr>
          <p:cNvPr id="45060" name="Рисунок 9" descr="Без названия (2)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1928802"/>
            <a:ext cx="928662" cy="928662"/>
          </a:xfrm>
          <a:prstGeom prst="rect">
            <a:avLst/>
          </a:prstGeom>
          <a:noFill/>
        </p:spPr>
      </p:pic>
      <p:pic>
        <p:nvPicPr>
          <p:cNvPr id="45059" name="Рисунок 10" descr="Без названия (3)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72" y="1928802"/>
            <a:ext cx="928694" cy="928694"/>
          </a:xfrm>
          <a:prstGeom prst="rect">
            <a:avLst/>
          </a:prstGeom>
          <a:noFill/>
        </p:spPr>
      </p:pic>
      <p:pic>
        <p:nvPicPr>
          <p:cNvPr id="45058" name="Рисунок 11" descr="Без названия (4)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14942" y="1928802"/>
            <a:ext cx="928694" cy="928694"/>
          </a:xfrm>
          <a:prstGeom prst="rect">
            <a:avLst/>
          </a:prstGeom>
          <a:noFill/>
        </p:spPr>
      </p:pic>
      <p:pic>
        <p:nvPicPr>
          <p:cNvPr id="45057" name="Рисунок 12" descr="Без названия (5)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15074" y="1928802"/>
            <a:ext cx="928694" cy="928694"/>
          </a:xfrm>
          <a:prstGeom prst="rect">
            <a:avLst/>
          </a:prstGeom>
          <a:noFill/>
        </p:spPr>
      </p:pic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1428728" y="1000109"/>
            <a:ext cx="585791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- бродилка «Светофор».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Оборудование: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Прыг-скок кубик с вкладышами «точки»: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0" y="4638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642910" y="3143248"/>
            <a:ext cx="57864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Обручи: красные, желтые, зеленные, синие.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Игроки: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3-4 человека, или 3-4 команды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3" name="Рисунок 12" descr="svetofor10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5715008" y="3000372"/>
            <a:ext cx="2239980" cy="3857628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714348" y="428604"/>
            <a:ext cx="7572428" cy="501675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Правила игры: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определения очередности хода в игре, игроки или капитаны команд по очереди подбрасывают «Прыг-скок кубик», места распределяются по количеству выпавших  точек, от большего к  меньшему. При одинаковых результатах «спорящие» игроки перекидывают куб еще раз.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обручи располагаются на полу спортивного  зала в хаотичной  цветовой последовательности, в любом направлении. Игроки по очереди  подбрасывают и двигаются на выпавшее количество обручей. На каждом цвете выполняют определенное задание: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Зеленый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ходьба на месте, с высоким подниманием бедра (переходим дорогу).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Жёлтый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– повороты головы в стороны (смотрим по сторонам, готовимся перейти дорогу).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Красный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 стойка на одной ноге, руки на поясе. При потере равновесия поменять ногу (ждем, идти нельзя).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Синий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- бег на месте (едем на автобусе).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Игрок или команда игроков выполняют  задание до своего следующего броска.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Переходы происходят разными видами ходьбы, или прыжками из обруча в обруч, затем игрок (игроки) встает сбоку от обруча (в шеренгу), освобождая проход следующему игроку (команде).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Выигрывает игрок (команда) первым добравшийся до финиша.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Фото с досуга «Безопасность дорожного движения»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20220902_100449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941916" y="1600200"/>
            <a:ext cx="6498167" cy="487362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10" name="Рисунок 8" descr="Без названия 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00174"/>
            <a:ext cx="1000100" cy="1000100"/>
          </a:xfrm>
          <a:prstGeom prst="rect">
            <a:avLst/>
          </a:prstGeom>
          <a:noFill/>
        </p:spPr>
      </p:pic>
      <p:pic>
        <p:nvPicPr>
          <p:cNvPr id="47109" name="Рисунок 13" descr="Без назван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500174"/>
            <a:ext cx="1009645" cy="1009645"/>
          </a:xfrm>
          <a:prstGeom prst="rect">
            <a:avLst/>
          </a:prstGeom>
          <a:noFill/>
        </p:spPr>
      </p:pic>
      <p:pic>
        <p:nvPicPr>
          <p:cNvPr id="47108" name="Рисунок 9" descr="Без названия (2)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1500174"/>
            <a:ext cx="995361" cy="995361"/>
          </a:xfrm>
          <a:prstGeom prst="rect">
            <a:avLst/>
          </a:prstGeom>
          <a:noFill/>
        </p:spPr>
      </p:pic>
      <p:pic>
        <p:nvPicPr>
          <p:cNvPr id="47107" name="Рисунок 10" descr="Без названия (3)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4" y="1500174"/>
            <a:ext cx="1000100" cy="1000100"/>
          </a:xfrm>
          <a:prstGeom prst="rect">
            <a:avLst/>
          </a:prstGeom>
          <a:noFill/>
        </p:spPr>
      </p:pic>
      <p:pic>
        <p:nvPicPr>
          <p:cNvPr id="47106" name="Рисунок 11" descr="Без названия (4)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86380" y="1500174"/>
            <a:ext cx="1000132" cy="1000132"/>
          </a:xfrm>
          <a:prstGeom prst="rect">
            <a:avLst/>
          </a:prstGeom>
          <a:noFill/>
        </p:spPr>
      </p:pic>
      <p:pic>
        <p:nvPicPr>
          <p:cNvPr id="47105" name="Рисунок 12" descr="Без названия (5)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72264" y="1500174"/>
            <a:ext cx="1000132" cy="1000132"/>
          </a:xfrm>
          <a:prstGeom prst="rect">
            <a:avLst/>
          </a:prstGeom>
          <a:noFill/>
        </p:spPr>
      </p:pic>
      <p:sp>
        <p:nvSpPr>
          <p:cNvPr id="47111" name="Rectangle 7"/>
          <p:cNvSpPr>
            <a:spLocks noChangeArrowheads="1"/>
          </p:cNvSpPr>
          <p:nvPr/>
        </p:nvSpPr>
        <p:spPr bwMode="auto">
          <a:xfrm>
            <a:off x="1500166" y="285728"/>
            <a:ext cx="600079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бродилка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Времена года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Оборудование: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Прыг-скок кубик с вкладышами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точки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112" name="Rectangle 8"/>
          <p:cNvSpPr>
            <a:spLocks noChangeArrowheads="1"/>
          </p:cNvSpPr>
          <p:nvPr/>
        </p:nvSpPr>
        <p:spPr bwMode="auto">
          <a:xfrm>
            <a:off x="0" y="4638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113" name="Rectangle 9"/>
          <p:cNvSpPr>
            <a:spLocks noChangeArrowheads="1"/>
          </p:cNvSpPr>
          <p:nvPr/>
        </p:nvSpPr>
        <p:spPr bwMode="auto">
          <a:xfrm>
            <a:off x="142844" y="3357562"/>
            <a:ext cx="42862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Обручи: красные, желтые, зеленные, синие.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Игроки: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3-4 человека, или 3-4 команды.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 descr="Negy-evszak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4214810" y="2571744"/>
            <a:ext cx="3783333" cy="378648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154</TotalTime>
  <Words>1052</Words>
  <Application>Microsoft Office PowerPoint</Application>
  <PresentationFormat>Экран (4:3)</PresentationFormat>
  <Paragraphs>89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Эркер</vt:lpstr>
      <vt:lpstr>Методическое пособие «Прыг - скок кубик» – как интегрированный образовательный процесс</vt:lpstr>
      <vt:lpstr>Слайд 2</vt:lpstr>
      <vt:lpstr>Слайд 3</vt:lpstr>
      <vt:lpstr>Слайд 4</vt:lpstr>
      <vt:lpstr>Слайд 5</vt:lpstr>
      <vt:lpstr>Варианты использования пособия </vt:lpstr>
      <vt:lpstr>Слайд 7</vt:lpstr>
      <vt:lpstr>Фото с досуга «Безопасность дорожного движения»</vt:lpstr>
      <vt:lpstr>Слайд 9</vt:lpstr>
      <vt:lpstr>Слайд 10</vt:lpstr>
      <vt:lpstr>Фото игры «Времена года»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Досуг «В поисках знаний»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Методическое пособие «Прыг-скок кубик» – как интегрированный образовательный процесс</dc:title>
  <dc:creator>ольга соловьева</dc:creator>
  <cp:lastModifiedBy>ольга соловьева</cp:lastModifiedBy>
  <cp:revision>18</cp:revision>
  <dcterms:created xsi:type="dcterms:W3CDTF">2022-09-18T09:00:34Z</dcterms:created>
  <dcterms:modified xsi:type="dcterms:W3CDTF">2022-10-21T17:12:17Z</dcterms:modified>
</cp:coreProperties>
</file>