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7" r:id="rId3"/>
    <p:sldId id="274" r:id="rId4"/>
    <p:sldId id="275" r:id="rId5"/>
    <p:sldId id="276" r:id="rId6"/>
    <p:sldId id="257" r:id="rId7"/>
    <p:sldId id="258" r:id="rId8"/>
    <p:sldId id="260" r:id="rId9"/>
    <p:sldId id="259" r:id="rId10"/>
    <p:sldId id="261" r:id="rId11"/>
    <p:sldId id="268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916832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Сайн</a:t>
            </a: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байна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6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ngimg.com/uploads/dragon/dragon_PNG845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6482" y="33327"/>
            <a:ext cx="5884876" cy="519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522920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Луу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39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media.baamboozle.com/uploads/images/46136/1600637774_20292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media.baamboozle.com/uploads/images/46136/1600637774_20292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st3.depositphotos.com/6633222/14179/v/950/depositphotos_141790134-stock-illustration-happy-green-snake-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5026"/>
            <a:ext cx="4678549" cy="507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5215106"/>
            <a:ext cx="4966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Могой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486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media.baamboozle.com/uploads/images/46136/1600637774_20292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pickimage.ru/wp-content/uploads/images/detskie/horse/loshad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286" y="32701"/>
            <a:ext cx="66675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5445224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Морин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886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ickimage.ru/wp-content/uploads/images/detskie/sheep/ovca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1684" y="16203"/>
            <a:ext cx="5515372" cy="521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43347" y="5246178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Хонин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76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ickimage.ru/wp-content/uploads/images/detskie/monkey/obezyan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"/>
            <a:ext cx="5832648" cy="546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7844" y="5373216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Бишэн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36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atherineasquithgallery.com/uploads/posts/2021-03/1614575701_47-p-kuritsa-na-belom-fone-6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atherineasquithgallery.com/uploads/posts/2021-03/1614575701_47-p-kuritsa-na-belom-fone-66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catherineasquithgallery.com/uploads/posts/2021-03/1614575738_62-p-kuritsa-na-belom-fone-8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4" name="Picture 8" descr="https://img2.freepng.ru/20180610/elp/kisspng-plymouth-rock-chicken-silkie-hen-poultry-farming-f-5b1d24318793d3.37648866152863646555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9210" y="7937"/>
            <a:ext cx="648071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9187" y="5085184"/>
            <a:ext cx="2880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Тахяа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38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static.tildacdn.com/tild3530-3933-4738-b436-313061666535/cartoon-funny-dog-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0"/>
            <a:ext cx="4348380" cy="540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5404217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Нохой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41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04.img.avito.st/image/1/KSlkKraxhcBSnQfNOmpSXJqJhcTYi4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839824" cy="537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27416" y="537510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Гахай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0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12776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 … </a:t>
            </a:r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жэлтэйб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71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нэрэ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Маша. 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Би </a:t>
            </a:r>
            <a:r>
              <a:rPr lang="ru-RU" sz="32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арбатайб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Мишын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басаганби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эжы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Дарима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нэрэтэй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Миша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эжы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дүшэн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табатай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аба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дүшэн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долоотой</a:t>
            </a:r>
            <a:r>
              <a:rPr lang="ru-RU" sz="3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түрэһэн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үдэр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январиин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арбан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хоёр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гахай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жэлтэйб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92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55679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Арбан</a:t>
            </a:r>
            <a:r>
              <a:rPr lang="ru-RU" sz="7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хоёр</a:t>
            </a:r>
            <a:r>
              <a:rPr lang="ru-RU" sz="7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жэл</a:t>
            </a:r>
            <a:endParaRPr lang="ru-RU" sz="7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356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34076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Расскажите о себе.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42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276872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Баяртай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408816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5625" y="2564904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ТООЛОЁ!</a:t>
            </a:r>
            <a:endParaRPr lang="ru-RU" sz="7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9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44824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1, 2, 3, 4, 5, 6, 7, 8, 9,10.</a:t>
            </a:r>
            <a:endParaRPr lang="ru-RU" sz="7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75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97113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388875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7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07287"/>
            <a:ext cx="1476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7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4098" y="38887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440614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7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85293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98068" y="2852936"/>
            <a:ext cx="1275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2839228"/>
            <a:ext cx="1530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endParaRPr lang="ru-RU" sz="72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2838273"/>
            <a:ext cx="1602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90</a:t>
            </a:r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2240" y="285625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7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2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ukadeti.ru/content/images/static/draw800x800/12_1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398"/>
            <a:ext cx="5027712" cy="502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1303" y="5229200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Хулгана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80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ickimage.ru/wp-content/uploads/images/detskie/cow/korova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5443364" cy="52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529561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Үхэр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05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bipbap.ru/wp-content/uploads/2018/01/zaychik-s-morkovk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72002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5334450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Туулай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06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11ce/000b48e5-0682424d/hello_html_mf3bd7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2416" y="5261"/>
            <a:ext cx="5256584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24378" y="537321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25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103</Words>
  <Application>Microsoft Office PowerPoint</Application>
  <PresentationFormat>Экран (4:3)</PresentationFormat>
  <Paragraphs>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СОШ 13-1</cp:lastModifiedBy>
  <cp:revision>17</cp:revision>
  <dcterms:created xsi:type="dcterms:W3CDTF">2022-01-25T15:28:04Z</dcterms:created>
  <dcterms:modified xsi:type="dcterms:W3CDTF">2022-10-21T03:06:26Z</dcterms:modified>
</cp:coreProperties>
</file>