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2" r:id="rId4"/>
    <p:sldId id="267" r:id="rId5"/>
    <p:sldId id="269" r:id="rId6"/>
    <p:sldId id="271" r:id="rId7"/>
    <p:sldId id="274" r:id="rId8"/>
    <p:sldId id="272" r:id="rId9"/>
    <p:sldId id="275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57" autoAdjust="0"/>
  </p:normalViewPr>
  <p:slideViewPr>
    <p:cSldViewPr>
      <p:cViewPr varScale="1">
        <p:scale>
          <a:sx n="87" d="100"/>
          <a:sy n="87" d="100"/>
        </p:scale>
        <p:origin x="-13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C68F-2AA3-44DA-B742-4DFE5B385FF5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0206-35FA-4240-AA3F-EDF6338A6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Родители! </a:t>
            </a:r>
            <a:r>
              <a:rPr lang="ru-RU" dirty="0"/>
              <a:t>Б</a:t>
            </a:r>
            <a:r>
              <a:rPr lang="ru-RU" dirty="0" smtClean="0"/>
              <a:t>удьте бдительны!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725144"/>
            <a:ext cx="5904656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воспитатель:</a:t>
            </a:r>
            <a:r>
              <a:rPr lang="ru-RU" dirty="0" smtClean="0"/>
              <a:t>			Василевская Светлана</a:t>
            </a:r>
            <a:endParaRPr lang="ru-RU" dirty="0"/>
          </a:p>
        </p:txBody>
      </p:sp>
      <p:pic>
        <p:nvPicPr>
          <p:cNvPr id="12290" name="Picture 2" descr="https://i.obozrevatel.com/2019/12/27/filestoragetemp-4.jpg?size=1080x5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5137920" cy="201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Игрушки и игровые аксессуары с проволочным каркасом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137" y="1772816"/>
            <a:ext cx="7324272" cy="4662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выборе игрушки для ребенка учитывайте его возраст , наличие мелких деталей ,качество …</a:t>
            </a:r>
            <a:endParaRPr lang="ru-RU" dirty="0"/>
          </a:p>
        </p:txBody>
      </p:sp>
      <p:pic>
        <p:nvPicPr>
          <p:cNvPr id="66562" name="Picture 2" descr="http://static4.smi2.net/img/1200x630/695694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275" y="2708920"/>
            <a:ext cx="7691189" cy="379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3672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Запах- игрушки низкого качества , как правило имеют неприятный резкий запах</a:t>
            </a:r>
            <a:r>
              <a:rPr lang="en-US" dirty="0" smtClean="0"/>
              <a:t>; </a:t>
            </a:r>
            <a:r>
              <a:rPr lang="ru-RU" dirty="0" smtClean="0"/>
              <a:t>качество краски , которой они раскрашены( не должны оставлять следов на руках)</a:t>
            </a:r>
            <a:endParaRPr lang="ru-RU" dirty="0"/>
          </a:p>
        </p:txBody>
      </p:sp>
      <p:pic>
        <p:nvPicPr>
          <p:cNvPr id="83970" name="Picture 2" descr="https://img.day.az/obshchestvo/0e/a/opasnye_igrushki_dlya_det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762000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Помните! Игрушки формируют мировоззрения ребенка , готовят его ко взрослой жизни . От того ,чем и как играет ребенок, зависит его будущее!</a:t>
            </a:r>
            <a:endParaRPr lang="ru-RU" dirty="0"/>
          </a:p>
        </p:txBody>
      </p:sp>
      <p:pic>
        <p:nvPicPr>
          <p:cNvPr id="84994" name="Picture 2" descr="https://www.billing4.net/img/images_1/mogut-li-igrushki-bit-opasni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7200800" cy="3074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игрушки</a:t>
            </a:r>
            <a:endParaRPr lang="ru-RU" dirty="0"/>
          </a:p>
        </p:txBody>
      </p:sp>
      <p:pic>
        <p:nvPicPr>
          <p:cNvPr id="3" name="Picture 2" descr="https://i.ytimg.com/vi/Tp0dIl-9UyM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992888" cy="5033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Игрушки с мелкими деталями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20891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Мягкие игрушки(Китай)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3"/>
            <a:ext cx="8208912" cy="513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Наборы для детских опытов 		(юный химик/физик)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552728" cy="469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Некачественные  музыкальные игрушки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696744" cy="487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Игрушка с пропеллером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311999" cy="487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Детское оружие ,дротики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200800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Резиновые игрушки ядовитых расцветок(Китай)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96855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110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Родители! Будьте бдительны!</vt:lpstr>
      <vt:lpstr>Вредные игрушки</vt:lpstr>
      <vt:lpstr>Игрушки с мелкими деталями</vt:lpstr>
      <vt:lpstr>Мягкие игрушки(Китай)</vt:lpstr>
      <vt:lpstr>Наборы для детских опытов   (юный химик/физик)</vt:lpstr>
      <vt:lpstr>Некачественные  музыкальные игрушки</vt:lpstr>
      <vt:lpstr>Игрушка с пропеллером</vt:lpstr>
      <vt:lpstr>Детское оружие ,дротики</vt:lpstr>
      <vt:lpstr>Резиновые игрушки ядовитых расцветок(Китай)</vt:lpstr>
      <vt:lpstr>Игрушки и игровые аксессуары с проволочным каркасом</vt:lpstr>
      <vt:lpstr>При выборе игрушки для ребенка учитывайте его возраст , наличие мелких деталей ,качество …</vt:lpstr>
      <vt:lpstr>Запах- игрушки низкого качества , как правило имеют неприятный резкий запах; качество краски , которой они раскрашены( не должны оставлять следов на руках)</vt:lpstr>
      <vt:lpstr>Помните! Игрушки формируют мировоззрения ребенка , готовят его ко взрослой жизни . От того ,чем и как играет ребенок, зависит его будущее!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Родители! Будьте бдительны!</dc:title>
  <dc:creator>USER</dc:creator>
  <cp:lastModifiedBy>USER</cp:lastModifiedBy>
  <cp:revision>8</cp:revision>
  <dcterms:created xsi:type="dcterms:W3CDTF">2020-04-25T15:44:24Z</dcterms:created>
  <dcterms:modified xsi:type="dcterms:W3CDTF">2022-10-12T09:07:51Z</dcterms:modified>
</cp:coreProperties>
</file>