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8" r:id="rId1"/>
  </p:sldMasterIdLst>
  <p:sldIdLst>
    <p:sldId id="256" r:id="rId2"/>
    <p:sldId id="312" r:id="rId3"/>
    <p:sldId id="286" r:id="rId4"/>
    <p:sldId id="261" r:id="rId5"/>
    <p:sldId id="318" r:id="rId6"/>
    <p:sldId id="301" r:id="rId7"/>
    <p:sldId id="316" r:id="rId8"/>
    <p:sldId id="317" r:id="rId9"/>
    <p:sldId id="319" r:id="rId10"/>
    <p:sldId id="320" r:id="rId11"/>
    <p:sldId id="310" r:id="rId12"/>
    <p:sldId id="32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881" autoAdjust="0"/>
  </p:normalViewPr>
  <p:slideViewPr>
    <p:cSldViewPr>
      <p:cViewPr>
        <p:scale>
          <a:sx n="66" d="100"/>
          <a:sy n="66" d="100"/>
        </p:scale>
        <p:origin x="-142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74EA5-FAEB-438F-8183-6891E5FB4D97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26992-A41F-494C-B0E8-7DFD401084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 dir="r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74EA5-FAEB-438F-8183-6891E5FB4D97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26992-A41F-494C-B0E8-7DFD40108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74EA5-FAEB-438F-8183-6891E5FB4D97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26992-A41F-494C-B0E8-7DFD40108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74EA5-FAEB-438F-8183-6891E5FB4D97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26992-A41F-494C-B0E8-7DFD401084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 dir="r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74EA5-FAEB-438F-8183-6891E5FB4D97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26992-A41F-494C-B0E8-7DFD40108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74EA5-FAEB-438F-8183-6891E5FB4D97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26992-A41F-494C-B0E8-7DFD401084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 dir="r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74EA5-FAEB-438F-8183-6891E5FB4D97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26992-A41F-494C-B0E8-7DFD401084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 dir="r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74EA5-FAEB-438F-8183-6891E5FB4D97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26992-A41F-494C-B0E8-7DFD40108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74EA5-FAEB-438F-8183-6891E5FB4D97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26992-A41F-494C-B0E8-7DFD40108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74EA5-FAEB-438F-8183-6891E5FB4D97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26992-A41F-494C-B0E8-7DFD40108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74EA5-FAEB-438F-8183-6891E5FB4D97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26992-A41F-494C-B0E8-7DFD401084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 dir="r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2574EA5-FAEB-438F-8183-6891E5FB4D97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CA26992-A41F-494C-B0E8-7DFD40108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ransition spd="slow">
    <p:wipe dir="r"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744177"/>
            <a:ext cx="7961538" cy="450059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Презентация к уроку «Окружающий мир» </a:t>
            </a:r>
            <a:r>
              <a:rPr lang="ru-RU" sz="2000" b="1" dirty="0" smtClean="0">
                <a:solidFill>
                  <a:srgbClr val="002060"/>
                </a:solidFill>
              </a:rPr>
              <a:t> 2 «А»  класс.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7128792" cy="642942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sz="6000" dirty="0" smtClean="0"/>
              <a:t>Родословная</a:t>
            </a:r>
            <a:endParaRPr lang="ru-RU" sz="6000" dirty="0"/>
          </a:p>
        </p:txBody>
      </p:sp>
      <p:pic>
        <p:nvPicPr>
          <p:cNvPr id="4" name="Рисунок 3" descr="http://www.uznaiki.ru/content/uploads/2013/07/rainbow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46926"/>
            <a:ext cx="6984776" cy="345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15328" cy="9361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Моя бабушка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707904" y="1412776"/>
            <a:ext cx="4989240" cy="4643470"/>
          </a:xfrm>
        </p:spPr>
        <p:txBody>
          <a:bodyPr>
            <a:normAutofit/>
          </a:bodyPr>
          <a:lstStyle/>
          <a:p>
            <a:pPr marL="0" indent="38100"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Мою бабушку, мамину маму, зовут </a:t>
            </a:r>
            <a:r>
              <a:rPr lang="ru-RU" sz="2000" b="1" dirty="0" err="1" smtClean="0">
                <a:solidFill>
                  <a:srgbClr val="002060"/>
                </a:solidFill>
              </a:rPr>
              <a:t>Ворошина</a:t>
            </a:r>
            <a:r>
              <a:rPr lang="ru-RU" sz="2000" b="1" dirty="0" smtClean="0">
                <a:solidFill>
                  <a:srgbClr val="002060"/>
                </a:solidFill>
              </a:rPr>
              <a:t> (</a:t>
            </a:r>
            <a:r>
              <a:rPr lang="ru-RU" sz="2000" b="1" dirty="0" err="1" smtClean="0">
                <a:solidFill>
                  <a:srgbClr val="002060"/>
                </a:solidFill>
              </a:rPr>
              <a:t>Караванова</a:t>
            </a:r>
            <a:r>
              <a:rPr lang="ru-RU" sz="2000" b="1" dirty="0" smtClean="0">
                <a:solidFill>
                  <a:srgbClr val="002060"/>
                </a:solidFill>
              </a:rPr>
              <a:t>) Валентина Борисовна, ей 62 года. В молодости она много работала, была мастером высшего разряда на строительном комбинате. Моя бабушка уже на пенсии, увлекается вязанием и садоводством.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013176"/>
            <a:ext cx="5432425" cy="157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68" y="554144"/>
            <a:ext cx="3224212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0885258"/>
      </p:ext>
    </p:extLst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04088"/>
            <a:ext cx="7386044" cy="938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Традиции моей семьи!</a:t>
            </a:r>
            <a:endParaRPr lang="ru-RU" dirty="0"/>
          </a:p>
        </p:txBody>
      </p:sp>
      <p:sp>
        <p:nvSpPr>
          <p:cNvPr id="5" name="Содержимое 2"/>
          <p:cNvSpPr>
            <a:spLocks noGrp="1"/>
          </p:cNvSpPr>
          <p:nvPr>
            <p:ph sz="quarter" idx="13"/>
          </p:nvPr>
        </p:nvSpPr>
        <p:spPr>
          <a:xfrm>
            <a:off x="827584" y="1844824"/>
            <a:ext cx="7797552" cy="3168352"/>
          </a:xfrm>
        </p:spPr>
        <p:txBody>
          <a:bodyPr>
            <a:normAutofit/>
          </a:bodyPr>
          <a:lstStyle/>
          <a:p>
            <a:pPr marL="342900" indent="-342900" algn="just"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в моей семье принято собираться за большим столом на дни рождения моих родных и близких;</a:t>
            </a:r>
          </a:p>
          <a:p>
            <a:pPr marL="342900" indent="-342900" algn="just"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</a:rPr>
              <a:t>о выходным мы собираемся всей семьей на просмотр фильмов или выезжаем за город на пикник;</a:t>
            </a:r>
          </a:p>
          <a:p>
            <a:pPr marL="342900" indent="-342900" algn="just"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</a:rPr>
              <a:t>м</a:t>
            </a:r>
            <a:r>
              <a:rPr lang="ru-RU" sz="2000" b="1" dirty="0" smtClean="0">
                <a:solidFill>
                  <a:srgbClr val="002060"/>
                </a:solidFill>
              </a:rPr>
              <a:t>ы любим собирать и пересматривать семейные фотографии и видео;</a:t>
            </a:r>
          </a:p>
          <a:p>
            <a:pPr marL="342900" indent="-342900" algn="just"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всей семьей мы любим играть в настольные игры, когда находиться свободное время.</a:t>
            </a:r>
          </a:p>
        </p:txBody>
      </p:sp>
    </p:spTree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04088"/>
            <a:ext cx="7386044" cy="938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Я люблю свою семью!</a:t>
            </a:r>
            <a:endParaRPr lang="ru-RU" dirty="0"/>
          </a:p>
        </p:txBody>
      </p:sp>
      <p:pic>
        <p:nvPicPr>
          <p:cNvPr id="68610" name="Picture 2" descr="C:\Users\User\Desktop\3948927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051720" y="2204864"/>
            <a:ext cx="5560059" cy="34750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21590287"/>
      </p:ext>
    </p:extLst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264696" cy="662892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5300" dirty="0" smtClean="0"/>
              <a:t>Моя родословная</a:t>
            </a:r>
            <a:endParaRPr lang="ru-RU" sz="5300" dirty="0"/>
          </a:p>
        </p:txBody>
      </p:sp>
      <p:pic>
        <p:nvPicPr>
          <p:cNvPr id="4" name="Содержимое 3" descr="http://img2.alimero.ru/uploads/images/00/22/33/2013/04/17/712370.jpg"/>
          <p:cNvPicPr>
            <a:picLocks noGrp="1"/>
          </p:cNvPicPr>
          <p:nvPr>
            <p:ph sz="quarter" idx="13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268760"/>
            <a:ext cx="7704856" cy="5350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84784"/>
            <a:ext cx="1245270" cy="1559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564904"/>
            <a:ext cx="1152128" cy="128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509" y="2568929"/>
            <a:ext cx="1149326" cy="132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241" y="4323124"/>
            <a:ext cx="1155089" cy="1278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323124"/>
            <a:ext cx="1050619" cy="1278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323125"/>
            <a:ext cx="1006573" cy="122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323125"/>
            <a:ext cx="936104" cy="12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04088"/>
            <a:ext cx="5010350" cy="6532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dirty="0" smtClean="0"/>
              <a:t>Семья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1500174"/>
            <a:ext cx="3466728" cy="492922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</a:rPr>
              <a:t>Семья - мой дом родной, 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</a:rPr>
              <a:t>Там я живу, там мир мой.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</a:rPr>
              <a:t>Мое пристанище и кров, 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</a:rPr>
              <a:t>Мои мечты, моя любовь. 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</a:rPr>
              <a:t>Что может быть семьи дороже?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</a:rPr>
              <a:t> Теплом встречает отчий дом. 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</a:rPr>
              <a:t>Здесь ждут тебя всегда с любовью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</a:rPr>
              <a:t>И провожают в путь с добром! 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</a:rPr>
              <a:t>Цените и любите счастье, 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</a:rPr>
              <a:t>Оно рождается в семье.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</a:rPr>
              <a:t> Что может быть семьи дороже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</a:rPr>
              <a:t> На этой сказочной Земле? </a:t>
            </a:r>
          </a:p>
          <a:p>
            <a:endParaRPr lang="ru-RU" dirty="0"/>
          </a:p>
        </p:txBody>
      </p:sp>
      <p:pic>
        <p:nvPicPr>
          <p:cNvPr id="4" name="Рисунок 3" descr="http://static1.squarespace.com/static/531ff6eae4b0db5158a545fe/53200059e4b0c1b7c9e31d92/53200087e4b0862de08a6bbe/1394606217306/istock_000008009108smal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500174"/>
            <a:ext cx="4862914" cy="4881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Фамилия-семейная реликвия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1785926"/>
            <a:ext cx="8229600" cy="453867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Слово «фамилия» означает «семейство», наследственное имя семьи.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   </a:t>
            </a:r>
            <a:r>
              <a:rPr lang="ru-RU" sz="2000" b="1" dirty="0" smtClean="0">
                <a:solidFill>
                  <a:srgbClr val="002060"/>
                </a:solidFill>
              </a:rPr>
              <a:t>Фамилия моей семьи ФРОЛОВЫ. Фамилия </a:t>
            </a:r>
            <a:r>
              <a:rPr lang="ru-RU" sz="2000" b="1" dirty="0">
                <a:solidFill>
                  <a:srgbClr val="002060"/>
                </a:solidFill>
              </a:rPr>
              <a:t>Фролов представляет собой замечательный памятник славянской письменности и культуры</a:t>
            </a:r>
            <a:r>
              <a:rPr lang="ru-RU" sz="2000" b="1" dirty="0" smtClean="0">
                <a:solidFill>
                  <a:srgbClr val="002060"/>
                </a:solidFill>
              </a:rPr>
              <a:t>. </a:t>
            </a:r>
            <a:r>
              <a:rPr lang="ru-RU" sz="2000" b="1" dirty="0">
                <a:solidFill>
                  <a:srgbClr val="002060"/>
                </a:solidFill>
              </a:rPr>
              <a:t>Первыми носителями </a:t>
            </a:r>
            <a:r>
              <a:rPr lang="ru-RU" sz="2000" b="1" dirty="0" smtClean="0">
                <a:solidFill>
                  <a:srgbClr val="002060"/>
                </a:solidFill>
              </a:rPr>
              <a:t>фамилии Фролов </a:t>
            </a:r>
            <a:r>
              <a:rPr lang="ru-RU" sz="2000" b="1" dirty="0">
                <a:solidFill>
                  <a:srgbClr val="002060"/>
                </a:solidFill>
              </a:rPr>
              <a:t>были важные бояре из Владимира. </a:t>
            </a:r>
            <a:r>
              <a:rPr lang="ru-RU" sz="2000" b="1" dirty="0" smtClean="0">
                <a:solidFill>
                  <a:srgbClr val="002060"/>
                </a:solidFill>
              </a:rPr>
              <a:t>Исторические </a:t>
            </a:r>
            <a:r>
              <a:rPr lang="ru-RU" sz="2000" b="1" dirty="0">
                <a:solidFill>
                  <a:srgbClr val="002060"/>
                </a:solidFill>
              </a:rPr>
              <a:t>корни фамилии можно встретить в переписи населения Руси в период царствования Ивана </a:t>
            </a:r>
            <a:r>
              <a:rPr lang="ru-RU" sz="2000" b="1" dirty="0" smtClean="0">
                <a:solidFill>
                  <a:srgbClr val="002060"/>
                </a:solidFill>
              </a:rPr>
              <a:t>Грозного.</a:t>
            </a:r>
            <a:endParaRPr lang="ru-RU" sz="2000" dirty="0"/>
          </a:p>
        </p:txBody>
      </p:sp>
      <p:pic>
        <p:nvPicPr>
          <p:cNvPr id="4" name="Рисунок 3" descr="http://www.playcast.ru/uploads/2014/05/26/8721404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714884"/>
            <a:ext cx="542928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8675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Это 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95936" y="1307052"/>
            <a:ext cx="4824536" cy="358800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Меня </a:t>
            </a:r>
            <a:r>
              <a:rPr lang="ru-RU" sz="2000" b="1" dirty="0">
                <a:solidFill>
                  <a:srgbClr val="002060"/>
                </a:solidFill>
              </a:rPr>
              <a:t>зовут </a:t>
            </a:r>
            <a:r>
              <a:rPr lang="ru-RU" sz="2000" b="1" dirty="0" smtClean="0">
                <a:solidFill>
                  <a:srgbClr val="002060"/>
                </a:solidFill>
              </a:rPr>
              <a:t>Фролова Марианна Игоревна, мне 9 лет, родилась в городе Нижневартовск. Я увлекаюсь рисованием и хожу в художественную школу, люблю танцевать и петь популярные песни. Мне нравятся подвижные и увлекательные игры, фотографироваться и проводить время со своими подругами.</a:t>
            </a:r>
            <a:endParaRPr lang="ru-RU" sz="2000" dirty="0"/>
          </a:p>
        </p:txBody>
      </p:sp>
      <p:pic>
        <p:nvPicPr>
          <p:cNvPr id="4" name="Рисунок 3" descr="http://www.playcast.ru/uploads/2014/05/26/8721404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12" y="5085184"/>
            <a:ext cx="542928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36" y="836712"/>
            <a:ext cx="3240360" cy="405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647911"/>
      </p:ext>
    </p:extLst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15328" cy="9361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Мой папа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635895" y="1412776"/>
            <a:ext cx="5288409" cy="3672408"/>
          </a:xfrm>
        </p:spPr>
        <p:txBody>
          <a:bodyPr>
            <a:normAutofit lnSpcReduction="10000"/>
          </a:bodyPr>
          <a:lstStyle/>
          <a:p>
            <a:pPr marL="0" indent="38100"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Моего папу зовут Фролов Игорь Валерьевич, он очень давно работает в МЧС России, спасает людей и тушит пожары, я им горжусь, у него много медалей и красивая форма. Мой папа родом из Ивановской области, там же живут мои бабушка и дедушка, там же жили мои прадед и прабабушка. Мой прадед участвовал в Великой отечественной войне, был танкистом, после войны был плотником строителем. Прабабушка была на войне медицинской сестрой.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013176"/>
            <a:ext cx="5432425" cy="157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3037226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15328" cy="9361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Моя мама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707904" y="1412776"/>
            <a:ext cx="4989240" cy="464347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Мою маму зовут Фролова Наталья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Геннадьевна. Моя мама работает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в банке, составляет отчеты. Она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очень </a:t>
            </a:r>
            <a:r>
              <a:rPr lang="ru-RU" sz="2000" b="1" dirty="0" err="1" smtClean="0">
                <a:solidFill>
                  <a:srgbClr val="002060"/>
                </a:solidFill>
              </a:rPr>
              <a:t>добрая,заботливая</a:t>
            </a:r>
            <a:r>
              <a:rPr lang="ru-RU" sz="2000" b="1" dirty="0" smtClean="0">
                <a:solidFill>
                  <a:srgbClr val="002060"/>
                </a:solidFill>
              </a:rPr>
              <a:t> и красивая.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Она воспитывает нас с братом,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помогает мне с уроками. Я люблю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свою маму.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013176"/>
            <a:ext cx="5432425" cy="157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3275856" cy="4595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379732"/>
      </p:ext>
    </p:extLst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15328" cy="9361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Мой брат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707904" y="1412776"/>
            <a:ext cx="4989240" cy="4643470"/>
          </a:xfrm>
        </p:spPr>
        <p:txBody>
          <a:bodyPr>
            <a:normAutofit/>
          </a:bodyPr>
          <a:lstStyle/>
          <a:p>
            <a:pPr marL="0" indent="38100"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Моего брата зовут Фролов Серафим Игоревич, он младше меня на 5 лет и ходит в детский сад. Мой брат непоседа, все время играет, бегает, смеется и веселиться. Очень любит мороженное, пиццу и яблочный сок. Он большой и сильный, я его люблю и когда он вырастет, он будет меня защищать.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013176"/>
            <a:ext cx="5432425" cy="157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3007005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7208752"/>
      </p:ext>
    </p:extLst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15328" cy="9361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Мой дедушка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707904" y="1412776"/>
            <a:ext cx="4989240" cy="4643470"/>
          </a:xfrm>
        </p:spPr>
        <p:txBody>
          <a:bodyPr>
            <a:normAutofit/>
          </a:bodyPr>
          <a:lstStyle/>
          <a:p>
            <a:pPr marL="0" indent="38100"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Моего дедушку, папиного папу, зовут Фролов Валерий Иванович, ему уже 68 лет, он живет в Ивановской области. В молодости он занимался спортом и являлся международным мастером спорта по лыжам, был главным тренером сборной города, участвовал в международных соревнованиях. Мой дедушка на пенсии и увлекается рыбалкой и садоводством.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013176"/>
            <a:ext cx="5432425" cy="157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6" y="1340768"/>
            <a:ext cx="3080797" cy="3910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3737464"/>
      </p:ext>
    </p:extLst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1806</TotalTime>
  <Words>545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Родословная</vt:lpstr>
      <vt:lpstr>Моя родословная</vt:lpstr>
      <vt:lpstr>Семья</vt:lpstr>
      <vt:lpstr>Фамилия-семейная реликвия </vt:lpstr>
      <vt:lpstr>Это Я</vt:lpstr>
      <vt:lpstr>Мой папа</vt:lpstr>
      <vt:lpstr>Моя мама</vt:lpstr>
      <vt:lpstr>Мой брат</vt:lpstr>
      <vt:lpstr>Мой дедушка</vt:lpstr>
      <vt:lpstr>Моя бабушка</vt:lpstr>
      <vt:lpstr>Традиции моей семьи!</vt:lpstr>
      <vt:lpstr>Я люблю свою семью!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родословная</dc:title>
  <dc:creator>User</dc:creator>
  <cp:lastModifiedBy>Наталья</cp:lastModifiedBy>
  <cp:revision>626</cp:revision>
  <dcterms:created xsi:type="dcterms:W3CDTF">2016-01-22T16:08:51Z</dcterms:created>
  <dcterms:modified xsi:type="dcterms:W3CDTF">2021-03-03T19:01:36Z</dcterms:modified>
</cp:coreProperties>
</file>