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63" r:id="rId3"/>
    <p:sldId id="267" r:id="rId4"/>
    <p:sldId id="268" r:id="rId5"/>
    <p:sldId id="264" r:id="rId6"/>
    <p:sldId id="285" r:id="rId7"/>
    <p:sldId id="284" r:id="rId8"/>
    <p:sldId id="28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6A51FD"/>
    <a:srgbClr val="FFFFCC"/>
    <a:srgbClr val="A2F3FC"/>
    <a:srgbClr val="66CCFF"/>
    <a:srgbClr val="AAEDF4"/>
    <a:srgbClr val="BBE0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77E5E-4ADA-4A4E-B7D7-2F5CB4F266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072E6-F9F5-4F5C-B361-5A01757D04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204D4-E56A-4B99-8070-BC1DD1BE55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81C2F-642A-4A9D-BD16-116F1E7DDE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91FF3-7116-476A-A382-37121E503B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1BB48-BA25-444C-A146-7FC0762F05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78C39-B615-4C0F-B3A3-0A9EFB9023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F42EC-12A9-4B7D-8D05-ED5FB02834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224B7-E779-43AF-BF71-1161A79701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029BB-64B2-473A-87CE-453F1F620E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35147-CEEB-48B0-9005-CA9786CC88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FF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53FF71-A86B-4786-AFB7-40198097EEE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dics.ru/slovar/bes/p/peredacha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>
                <a:solidFill>
                  <a:srgbClr val="FF3300"/>
                </a:solidFill>
                <a:latin typeface="Goudy Stout" pitchFamily="18" charset="0"/>
              </a:rPr>
              <a:t>Родина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b="1">
                <a:solidFill>
                  <a:srgbClr val="6A51FD"/>
                </a:solidFill>
                <a:latin typeface="Goudy Stout" pitchFamily="18" charset="0"/>
              </a:rPr>
              <a:t>Род</a:t>
            </a:r>
          </a:p>
          <a:p>
            <a:r>
              <a:rPr lang="ru-RU" sz="4400" b="1">
                <a:solidFill>
                  <a:srgbClr val="6A51FD"/>
                </a:solidFill>
                <a:latin typeface="Goudy Stout" pitchFamily="18" charset="0"/>
              </a:rPr>
              <a:t>Родители</a:t>
            </a:r>
          </a:p>
          <a:p>
            <a:r>
              <a:rPr lang="ru-RU" sz="4400" b="1">
                <a:solidFill>
                  <a:srgbClr val="6A51FD"/>
                </a:solidFill>
                <a:latin typeface="Goudy Stout" pitchFamily="18" charset="0"/>
              </a:rPr>
              <a:t>Родословная</a:t>
            </a:r>
          </a:p>
          <a:p>
            <a:r>
              <a:rPr lang="ru-RU" sz="4400" b="1">
                <a:solidFill>
                  <a:srgbClr val="6A51FD"/>
                </a:solidFill>
                <a:latin typeface="Goudy Stout" pitchFamily="18" charset="0"/>
              </a:rPr>
              <a:t>Родня</a:t>
            </a:r>
          </a:p>
          <a:p>
            <a:r>
              <a:rPr lang="ru-RU" sz="4400" b="1">
                <a:solidFill>
                  <a:srgbClr val="6A51FD"/>
                </a:solidFill>
                <a:latin typeface="Goudy Stout" pitchFamily="18" charset="0"/>
              </a:rPr>
              <a:t>Родичи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971550" y="1268413"/>
            <a:ext cx="6840538" cy="38163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Россия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ussia_map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"/>
            <a:ext cx="9144000" cy="5621338"/>
          </a:xfrm>
          <a:prstGeom prst="rect">
            <a:avLst/>
          </a:prstGeom>
          <a:noFill/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755650" y="2565400"/>
            <a:ext cx="1512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Москва</a:t>
            </a:r>
          </a:p>
        </p:txBody>
      </p:sp>
      <p:pic>
        <p:nvPicPr>
          <p:cNvPr id="4100" name="Picture 4" descr="самолет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235258">
            <a:off x="4500563" y="4508500"/>
            <a:ext cx="433387" cy="50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-0.35434 -0.2571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-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81000"/>
            <a:ext cx="8713788" cy="5883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еликий Новгор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836613"/>
            <a:ext cx="3076575" cy="2176462"/>
          </a:xfrm>
          <a:prstGeom prst="rect">
            <a:avLst/>
          </a:prstGeom>
          <a:noFill/>
        </p:spPr>
      </p:pic>
      <p:pic>
        <p:nvPicPr>
          <p:cNvPr id="5124" name="Picture 4" descr="5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3933825"/>
            <a:ext cx="3025775" cy="2228850"/>
          </a:xfrm>
          <a:prstGeom prst="rect">
            <a:avLst/>
          </a:prstGeom>
          <a:noFill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84213" y="3644900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Абакан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795963" y="3275013"/>
            <a:ext cx="1728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Великий Новгород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419475" y="6092825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Санкт-Петербург</a:t>
            </a:r>
          </a:p>
        </p:txBody>
      </p:sp>
      <p:sp>
        <p:nvSpPr>
          <p:cNvPr id="512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5815013"/>
            <a:ext cx="1042987" cy="104298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260350"/>
            <a:ext cx="25352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>
                <a:solidFill>
                  <a:srgbClr val="FF3300"/>
                </a:solidFill>
              </a:rPr>
              <a:t>Духовный мир</a:t>
            </a:r>
          </a:p>
        </p:txBody>
      </p:sp>
      <p:pic>
        <p:nvPicPr>
          <p:cNvPr id="30724" name="Picture 4" descr="10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773238"/>
            <a:ext cx="2881312" cy="3024187"/>
          </a:xfrm>
          <a:noFill/>
          <a:ln/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3860800"/>
            <a:ext cx="252253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1484313"/>
            <a:ext cx="3095625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57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>
                <a:solidFill>
                  <a:srgbClr val="0000FF"/>
                </a:solidFill>
                <a:latin typeface="Broadway" pitchFamily="82" charset="0"/>
              </a:rPr>
              <a:t>высокое - низкое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0000FF"/>
                </a:solidFill>
                <a:latin typeface="Broadway" pitchFamily="82" charset="0"/>
              </a:rPr>
              <a:t>светлое - тёмное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0000FF"/>
                </a:solidFill>
                <a:latin typeface="Broadway" pitchFamily="82" charset="0"/>
              </a:rPr>
              <a:t>красивое - уродливое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0000FF"/>
                </a:solidFill>
                <a:latin typeface="Broadway" pitchFamily="82" charset="0"/>
              </a:rPr>
              <a:t>доброе - злое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0000FF"/>
                </a:solidFill>
                <a:latin typeface="Broadway" pitchFamily="82" charset="0"/>
              </a:rPr>
              <a:t>любовь - ненависть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0000FF"/>
                </a:solidFill>
                <a:latin typeface="Broadway" pitchFamily="82" charset="0"/>
              </a:rPr>
              <a:t>честь - бесчестие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0000FF"/>
                </a:solidFill>
                <a:latin typeface="Broadway" pitchFamily="82" charset="0"/>
              </a:rPr>
              <a:t>правда – ложь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>
                <a:solidFill>
                  <a:srgbClr val="FF3300"/>
                </a:solidFill>
                <a:latin typeface="Goudy Stout" pitchFamily="18" charset="0"/>
              </a:rPr>
              <a:t>Традиция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400">
                <a:solidFill>
                  <a:srgbClr val="0000FF"/>
                </a:solidFill>
              </a:rPr>
              <a:t>  </a:t>
            </a:r>
            <a:r>
              <a:rPr lang="ru-RU" sz="4400">
                <a:solidFill>
                  <a:srgbClr val="0000FF"/>
                </a:solidFill>
                <a:hlinkClick r:id="rId2" tooltip="Кликните для подробного описания"/>
              </a:rPr>
              <a:t>передача</a:t>
            </a:r>
            <a:r>
              <a:rPr lang="ru-RU" sz="4400">
                <a:solidFill>
                  <a:srgbClr val="0000FF"/>
                </a:solidFill>
              </a:rPr>
              <a:t> образцов и норм духовной жизни, священных текстов, ритуалов и нравственности из поколения в поколение.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55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Goudy Stout</vt:lpstr>
      <vt:lpstr>Broadway</vt:lpstr>
      <vt:lpstr>Оформление по умолчанию</vt:lpstr>
      <vt:lpstr>Родина</vt:lpstr>
      <vt:lpstr>Слайд 2</vt:lpstr>
      <vt:lpstr>Слайд 3</vt:lpstr>
      <vt:lpstr>Слайд 4</vt:lpstr>
      <vt:lpstr>Слайд 5</vt:lpstr>
      <vt:lpstr>Духовный мир</vt:lpstr>
      <vt:lpstr>Слайд 7</vt:lpstr>
      <vt:lpstr>Традиция</vt:lpstr>
    </vt:vector>
  </TitlesOfParts>
  <Company>ММЦ Свердловского района №24422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 ММЦ Свердловского района</dc:creator>
  <cp:lastModifiedBy>YskovaTN</cp:lastModifiedBy>
  <cp:revision>45</cp:revision>
  <dcterms:created xsi:type="dcterms:W3CDTF">2007-04-07T02:07:50Z</dcterms:created>
  <dcterms:modified xsi:type="dcterms:W3CDTF">2012-02-16T10:52:37Z</dcterms:modified>
</cp:coreProperties>
</file>