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0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9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9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050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30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0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7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995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1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3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05EC8-EC11-4D85-8671-E0FE79F72968}" type="datetimeFigureOut">
              <a:rPr lang="ru-RU" smtClean="0"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F2BAA-608D-4730-8524-1D721103A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8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3024335"/>
          </a:xfrm>
        </p:spPr>
        <p:txBody>
          <a:bodyPr>
            <a:noAutofit/>
          </a:bodyPr>
          <a:lstStyle/>
          <a:p>
            <a:r>
              <a:rPr lang="ru-RU" sz="12000" dirty="0" smtClean="0"/>
              <a:t>Весёлые краски</a:t>
            </a:r>
            <a:endParaRPr lang="ru-RU" sz="12000" dirty="0"/>
          </a:p>
        </p:txBody>
      </p:sp>
      <p:sp>
        <p:nvSpPr>
          <p:cNvPr id="5" name="Пятно 1 4"/>
          <p:cNvSpPr/>
          <p:nvPr/>
        </p:nvSpPr>
        <p:spPr>
          <a:xfrm>
            <a:off x="395536" y="4822304"/>
            <a:ext cx="1634480" cy="1609328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395536" y="476672"/>
            <a:ext cx="1346448" cy="14184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7596336" y="620688"/>
            <a:ext cx="1296144" cy="151216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4355976" y="5445224"/>
            <a:ext cx="1346448" cy="1274440"/>
          </a:xfrm>
          <a:prstGeom prst="irregularSeal2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7380312" y="4005064"/>
            <a:ext cx="1224136" cy="1634480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4788024" y="260648"/>
            <a:ext cx="914400" cy="92525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ркадий\AppData\Local\Microsoft\Windows\Temporary Internet Files\Content.IE5\2UUXPTZ1\MC9004339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060848"/>
            <a:ext cx="2556274" cy="24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ркадий\AppData\Local\Microsoft\Windows\Temporary Internet Files\Content.IE5\2UUXPTZ1\MC90044178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52228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ркадий\AppData\Local\Microsoft\Windows\Temporary Internet Files\Content.IE5\9XCS5QUY\MC90043637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485900"/>
            <a:ext cx="3275856" cy="32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38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кадий\AppData\Local\Microsoft\Windows\Temporary Internet Files\Content.IE5\2UUXPTZ1\MC900436910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4664"/>
            <a:ext cx="2880320" cy="236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кадий\AppData\Local\Microsoft\Windows\Temporary Internet Files\Content.IE5\9R40FEVC\MP90040001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09120"/>
            <a:ext cx="3505904" cy="190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кадий\AppData\Local\Microsoft\Windows\Temporary Internet Files\Content.IE5\4P30TPWP\MP90042438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240360" cy="16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ркадий\AppData\Local\Microsoft\Windows\Temporary Internet Files\Content.IE5\9XCS5QUY\MC9004325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95895"/>
            <a:ext cx="2520280" cy="238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но 2 4"/>
          <p:cNvSpPr/>
          <p:nvPr/>
        </p:nvSpPr>
        <p:spPr>
          <a:xfrm>
            <a:off x="3131840" y="1916832"/>
            <a:ext cx="3384376" cy="2282552"/>
          </a:xfrm>
          <a:prstGeom prst="irregularSeal2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7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7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25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2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кадий\AppData\Local\Microsoft\Windows\Temporary Internet Files\Content.IE5\2UUXPTZ1\MP90043864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44" y="2969568"/>
            <a:ext cx="26429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кадий\AppData\Local\Microsoft\Windows\Temporary Internet Files\Content.IE5\9R40FEVC\MC90043484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406"/>
            <a:ext cx="2573746" cy="282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ятно 2 5"/>
          <p:cNvSpPr/>
          <p:nvPr/>
        </p:nvSpPr>
        <p:spPr>
          <a:xfrm>
            <a:off x="3131840" y="1871695"/>
            <a:ext cx="3384376" cy="2471705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Users\Аркадий\AppData\Local\Microsoft\Windows\Temporary Internet Files\Content.IE5\9R40FEVC\MC90044035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657143" cy="231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ркадий\AppData\Local\Microsoft\Windows\Temporary Internet Files\Content.IE5\2UUXPTZ1\MP90042771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31318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96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7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3275856" y="1988840"/>
            <a:ext cx="2952328" cy="2304256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6228184" y="404664"/>
            <a:ext cx="2592288" cy="249857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C:\Users\Аркадий\AppData\Local\Microsoft\Windows\Temporary Internet Files\Content.IE5\9XCS5QUY\MC90044171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02856">
            <a:off x="417297" y="30864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ркадий\AppData\Local\Microsoft\Windows\Temporary Internet Files\Content.IE5\9R40FEVC\MC90043689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2722612" cy="27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кадий\AppData\Local\Microsoft\Windows\Temporary Internet Files\Content.IE5\4P30TPWP\MP90043099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90914"/>
            <a:ext cx="3024336" cy="317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3059832" y="1772816"/>
            <a:ext cx="3074640" cy="2592288"/>
          </a:xfrm>
          <a:prstGeom prst="irregularSeal2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Аркадий\AppData\Local\Microsoft\Windows\Temporary Internet Files\Content.IE5\2UUXPTZ1\MC90043689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34"/>
            <a:ext cx="3059832" cy="32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ркадий\AppData\Local\Microsoft\Windows\Temporary Internet Files\Content.IE5\9R40FEVC\MP9004307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65104"/>
            <a:ext cx="3024336" cy="215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Аркадий\AppData\Local\Microsoft\Windows\Temporary Internet Files\Content.IE5\9R40FEVC\MC90024618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48" y="290285"/>
            <a:ext cx="2481691" cy="256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Аркадий\AppData\Local\Microsoft\Windows\Temporary Internet Files\Content.IE5\9R40FEVC\MC90043763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3297103" cy="329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7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2771800" y="1772816"/>
            <a:ext cx="3168352" cy="2858616"/>
          </a:xfrm>
          <a:prstGeom prst="irregularSeal1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Аркадий\AppData\Local\Microsoft\Windows\Temporary Internet Files\Content.IE5\2UUXPTZ1\MC90044008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6632"/>
            <a:ext cx="2980928" cy="29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ркадий\AppData\Local\Microsoft\Windows\Temporary Internet Files\Content.IE5\4P30TPWP\MC9002793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356"/>
            <a:ext cx="2376264" cy="330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Аркадий\AppData\Local\Microsoft\Windows\Temporary Internet Files\Content.IE5\9XCS5QUY\MC90029069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7328">
            <a:off x="251520" y="3933056"/>
            <a:ext cx="2520280" cy="274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Аркадий\AppData\Local\Microsoft\Windows\Temporary Internet Files\Content.IE5\2UUXPTZ1\MC90043259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42037"/>
            <a:ext cx="3701008" cy="328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52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915816" y="1628800"/>
            <a:ext cx="3168352" cy="2808312"/>
          </a:xfrm>
          <a:prstGeom prst="irregularSeal2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C:\Users\Аркадий\AppData\Local\Microsoft\Windows\Temporary Internet Files\Content.IE5\9R40FEVC\MP90040220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71018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Аркадий\AppData\Local\Microsoft\Windows\Temporary Internet Files\Content.IE5\4P30TPWP\MC9003962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1754"/>
            <a:ext cx="2736304" cy="283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Аркадий\AppData\Local\Microsoft\Windows\Temporary Internet Files\Content.IE5\9R40FEVC\MC90043625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754"/>
            <a:ext cx="3096344" cy="287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Аркадий\AppData\Local\Microsoft\Windows\Temporary Internet Files\Content.IE5\2UUXPTZ1\MC90043153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4" y="3645023"/>
            <a:ext cx="2520280" cy="283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7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76671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«Третий лишний»  </a:t>
            </a:r>
            <a:endParaRPr lang="ru-RU" sz="5400" dirty="0"/>
          </a:p>
        </p:txBody>
      </p:sp>
      <p:pic>
        <p:nvPicPr>
          <p:cNvPr id="7170" name="Picture 2" descr="C:\Users\Аркадий\AppData\Local\Microsoft\Windows\Temporary Internet Files\Content.IE5\9R40FEVC\MC90043704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71750"/>
            <a:ext cx="2736304" cy="263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ркадий\AppData\Local\Microsoft\Windows\Temporary Internet Files\Content.IE5\9R40FEVC\MC900437661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58" y="2506662"/>
            <a:ext cx="2324677" cy="229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Аркадий\AppData\Local\Microsoft\Windows\Temporary Internet Files\Content.IE5\4P30TPWP\MP90043848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277899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1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ркадий\AppData\Local\Microsoft\Windows\Temporary Internet Files\Content.IE5\2UUXPTZ1\MC90043803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Аркадий\AppData\Local\Microsoft\Windows\Temporary Internet Files\Content.IE5\4P30TPWP\MC9002322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38731">
            <a:off x="3544770" y="1919344"/>
            <a:ext cx="2527218" cy="24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Аркадий\AppData\Local\Microsoft\Windows\Temporary Internet Files\Content.IE5\9XCS5QUY\MP90042773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8800"/>
            <a:ext cx="2427783" cy="364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84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9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Весёлые краски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Весёлые краски</dc:title>
  <dc:creator>Аркадий</dc:creator>
  <cp:lastModifiedBy>Аркадий</cp:lastModifiedBy>
  <cp:revision>22</cp:revision>
  <dcterms:created xsi:type="dcterms:W3CDTF">2012-08-04T06:39:45Z</dcterms:created>
  <dcterms:modified xsi:type="dcterms:W3CDTF">2012-08-04T08:40:01Z</dcterms:modified>
</cp:coreProperties>
</file>