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8" r:id="rId3"/>
    <p:sldId id="269" r:id="rId4"/>
    <p:sldId id="275" r:id="rId5"/>
    <p:sldId id="276" r:id="rId6"/>
    <p:sldId id="280" r:id="rId7"/>
    <p:sldId id="278" r:id="rId8"/>
    <p:sldId id="279" r:id="rId9"/>
    <p:sldId id="282" r:id="rId10"/>
    <p:sldId id="281" r:id="rId11"/>
    <p:sldId id="277" r:id="rId12"/>
    <p:sldId id="266" r:id="rId13"/>
    <p:sldId id="267" r:id="rId14"/>
    <p:sldId id="290" r:id="rId15"/>
    <p:sldId id="288" r:id="rId16"/>
    <p:sldId id="291" r:id="rId17"/>
    <p:sldId id="258" r:id="rId18"/>
    <p:sldId id="265" r:id="rId19"/>
    <p:sldId id="259" r:id="rId20"/>
    <p:sldId id="262" r:id="rId21"/>
    <p:sldId id="263" r:id="rId22"/>
    <p:sldId id="264" r:id="rId23"/>
    <p:sldId id="283" r:id="rId24"/>
    <p:sldId id="285" r:id="rId25"/>
    <p:sldId id="284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4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39B61-AE82-453B-9E2B-3376BB9822F3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7891E-308C-43AA-BF1F-698BFB2DF0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61D91-A2AD-431E-AAC1-5EAED281FD9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79A24-EA36-4110-B192-00E8B32BC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79A24-EA36-4110-B192-00E8B32BC58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79A24-EA36-4110-B192-00E8B32BC58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4EA32-E832-4813-9D51-6C20429F6B9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6546F-EA65-491C-AE99-4938340AA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poslovicy-pogovorki.ru/poslovitsyi-pro-yagodyi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Вадос\Desktop\yagodnaya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2686" y="0"/>
            <a:ext cx="684131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836713"/>
            <a:ext cx="5328592" cy="1800199"/>
          </a:xfrm>
        </p:spPr>
        <p:txBody>
          <a:bodyPr>
            <a:noAutofit/>
          </a:bodyPr>
          <a:lstStyle/>
          <a:p>
            <a:r>
              <a:rPr lang="ru-RU" sz="15000" dirty="0">
                <a:solidFill>
                  <a:srgbClr val="00B050"/>
                </a:solidFill>
              </a:rPr>
              <a:t>Ягоды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97152"/>
            <a:ext cx="6408712" cy="1656184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Скотникова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Т.В., воспитатель ГБДОУ детский сад №44 Кировского района Санкт-Петербурга</a:t>
            </a:r>
          </a:p>
        </p:txBody>
      </p:sp>
      <p:pic>
        <p:nvPicPr>
          <p:cNvPr id="7170" name="Picture 2" descr="C:\Users\Вадос\Desktop\huge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9713"/>
            <a:ext cx="2411759" cy="3038287"/>
          </a:xfrm>
          <a:prstGeom prst="rect">
            <a:avLst/>
          </a:prstGeom>
          <a:noFill/>
        </p:spPr>
      </p:pic>
      <p:pic>
        <p:nvPicPr>
          <p:cNvPr id="7171" name="Picture 3" descr="C:\Users\Вадос\Desktop\365579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11760" cy="2374010"/>
          </a:xfrm>
          <a:prstGeom prst="rect">
            <a:avLst/>
          </a:prstGeom>
          <a:noFill/>
        </p:spPr>
      </p:pic>
      <p:pic>
        <p:nvPicPr>
          <p:cNvPr id="7172" name="Picture 4" descr="C:\Users\Вадос\Desktop\3f43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2411760" cy="179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/>
              <a:t>Повернулась к грядке боком,</a:t>
            </a:r>
            <a:br>
              <a:rPr lang="ru-RU" sz="5400" dirty="0"/>
            </a:br>
            <a:r>
              <a:rPr lang="ru-RU" sz="5400" dirty="0"/>
              <a:t>Налилась вся красным соком.</a:t>
            </a:r>
            <a:br>
              <a:rPr lang="ru-RU" sz="5400" dirty="0"/>
            </a:br>
            <a:r>
              <a:rPr lang="ru-RU" sz="5400" dirty="0"/>
              <a:t>Ей сестрица земляника.</a:t>
            </a:r>
            <a:br>
              <a:rPr lang="ru-RU" sz="5400" dirty="0"/>
            </a:br>
            <a:r>
              <a:rPr lang="ru-RU" sz="5400" dirty="0"/>
              <a:t>Что за ягодка?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КЛУБНИКА</a:t>
            </a:r>
          </a:p>
        </p:txBody>
      </p:sp>
      <p:pic>
        <p:nvPicPr>
          <p:cNvPr id="31746" name="Picture 2" descr="C:\Users\Вадос\Desktop\images_cms-image-0000467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39" y="1484784"/>
            <a:ext cx="7911227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ОТГАДАЙТЕ ЗАГАДКУ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/>
              <a:t>Три сестры летом зелены, </a:t>
            </a:r>
          </a:p>
          <a:p>
            <a:pPr algn="ctr">
              <a:buNone/>
            </a:pPr>
            <a:r>
              <a:rPr lang="ru-RU" sz="5400" dirty="0"/>
              <a:t>К осени одна чернеет,</a:t>
            </a:r>
          </a:p>
          <a:p>
            <a:pPr algn="ctr">
              <a:buNone/>
            </a:pPr>
            <a:r>
              <a:rPr lang="ru-RU" sz="5400" dirty="0"/>
              <a:t> Вторая краснеет, </a:t>
            </a:r>
          </a:p>
          <a:p>
            <a:pPr algn="ctr">
              <a:buNone/>
            </a:pPr>
            <a:r>
              <a:rPr lang="ru-RU" sz="5400" dirty="0"/>
              <a:t>Третья – белеет.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СМОРОДИНА </a:t>
            </a:r>
            <a:br>
              <a:rPr lang="ru-RU" b="1" dirty="0"/>
            </a:br>
            <a:r>
              <a:rPr lang="ru-RU" b="1" dirty="0"/>
              <a:t>ЧЕРНАЯ, КРАСНАЯ, БЕЛАЯ</a:t>
            </a:r>
          </a:p>
        </p:txBody>
      </p:sp>
      <p:pic>
        <p:nvPicPr>
          <p:cNvPr id="5122" name="Picture 2" descr="C:\Users\Вадос\Desktop\Smorodina-pri-diabe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6408711" cy="4165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ЧТО ТАКОЕ ЯГОДА?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/>
              <a:t>   Ягода – маленький сочный или мясистый плод, обычно, кустарниковых или травянистых растений, с плотной тонкой кожурой и сочной серединой. Внутри всегда есть семена.</a:t>
            </a:r>
          </a:p>
        </p:txBody>
      </p:sp>
      <p:pic>
        <p:nvPicPr>
          <p:cNvPr id="4" name="Picture 5" descr="C:\Users\Вадос\Desktop\raspb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365104"/>
            <a:ext cx="2114922" cy="1716657"/>
          </a:xfrm>
          <a:prstGeom prst="rect">
            <a:avLst/>
          </a:prstGeom>
          <a:noFill/>
        </p:spPr>
      </p:pic>
      <p:pic>
        <p:nvPicPr>
          <p:cNvPr id="5" name="Picture 2" descr="C:\Users\Вадос\Desktop\kljukva_co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635896" y="4221088"/>
            <a:ext cx="2232248" cy="2232248"/>
          </a:xfrm>
          <a:prstGeom prst="rect">
            <a:avLst/>
          </a:prstGeom>
          <a:noFill/>
        </p:spPr>
      </p:pic>
      <p:pic>
        <p:nvPicPr>
          <p:cNvPr id="6" name="Picture 4" descr="C:\Users\Вадос\Desktop\Клубник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4509120"/>
            <a:ext cx="2282791" cy="1546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ВЫУЧИТЕ ЗАГАДКУ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8051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    </a:t>
            </a:r>
            <a:r>
              <a:rPr lang="ru-RU" sz="5400" dirty="0"/>
              <a:t>У плодов — посмотри —</a:t>
            </a:r>
            <a:br>
              <a:rPr lang="ru-RU" sz="5400" dirty="0"/>
            </a:br>
            <a:r>
              <a:rPr lang="ru-RU" sz="5400" dirty="0"/>
              <a:t>Много семечек внутри.</a:t>
            </a:r>
            <a:br>
              <a:rPr lang="ru-RU" sz="5400" dirty="0"/>
            </a:br>
            <a:r>
              <a:rPr lang="ru-RU" sz="5400" dirty="0"/>
              <a:t>Они на кустиках сидят</a:t>
            </a:r>
            <a:br>
              <a:rPr lang="ru-RU" sz="5400" dirty="0"/>
            </a:br>
            <a:r>
              <a:rPr lang="ru-RU" sz="5400" dirty="0"/>
              <a:t>Или в травке прячутся.</a:t>
            </a:r>
            <a:br>
              <a:rPr lang="ru-RU" sz="5400" dirty="0"/>
            </a:br>
            <a:r>
              <a:rPr lang="ru-RU" sz="5400" dirty="0"/>
              <a:t>А как в рот попадут —</a:t>
            </a:r>
            <a:br>
              <a:rPr lang="ru-RU" sz="5400" dirty="0"/>
            </a:br>
            <a:r>
              <a:rPr lang="ru-RU" sz="5400" dirty="0"/>
              <a:t>Вкусными окажутся.</a:t>
            </a:r>
          </a:p>
        </p:txBody>
      </p:sp>
      <p:pic>
        <p:nvPicPr>
          <p:cNvPr id="5" name="Picture 2" descr="C:\Users\Вадос\Desktop\1ba0c19a5e71f6111c17911d10ab0a9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445224"/>
            <a:ext cx="1475656" cy="1412776"/>
          </a:xfrm>
          <a:prstGeom prst="rect">
            <a:avLst/>
          </a:prstGeom>
          <a:noFill/>
        </p:spPr>
      </p:pic>
      <p:pic>
        <p:nvPicPr>
          <p:cNvPr id="6" name="Picture 3" descr="C:\Users\Вадос\Desktop\firestock_27112013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54131" cy="1617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МНЕМОТАБЛИЦА</a:t>
            </a:r>
          </a:p>
        </p:txBody>
      </p:sp>
      <p:pic>
        <p:nvPicPr>
          <p:cNvPr id="1026" name="Picture 2" descr="C:\Users\Вадос\Desktop\ягоды\ягоды занятие\загад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416824" cy="38164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 ГДЕ РАСТУТ ДИКИЕ ИЛИ ЛЕСНЫЕ ЯГОДЫ</a:t>
            </a:r>
          </a:p>
        </p:txBody>
      </p:sp>
      <p:pic>
        <p:nvPicPr>
          <p:cNvPr id="3075" name="Picture 3" descr="C:\Users\Вадос\Desktop\18500.p411e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658" y="1600201"/>
            <a:ext cx="3389143" cy="2260848"/>
          </a:xfrm>
          <a:prstGeom prst="rect">
            <a:avLst/>
          </a:prstGeom>
          <a:noFill/>
        </p:spPr>
      </p:pic>
      <p:pic>
        <p:nvPicPr>
          <p:cNvPr id="3076" name="Picture 4" descr="C:\Users\Вадос\Desktop\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3410744" cy="2393843"/>
          </a:xfrm>
          <a:prstGeom prst="rect">
            <a:avLst/>
          </a:prstGeom>
          <a:noFill/>
        </p:spPr>
      </p:pic>
      <p:pic>
        <p:nvPicPr>
          <p:cNvPr id="3078" name="Picture 6" descr="C:\Users\Вадос\Desktop\2608a-1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312368" cy="2388880"/>
          </a:xfrm>
          <a:prstGeom prst="rect">
            <a:avLst/>
          </a:prstGeom>
          <a:noFill/>
        </p:spPr>
      </p:pic>
      <p:pic>
        <p:nvPicPr>
          <p:cNvPr id="3079" name="Picture 7" descr="C:\Users\Вадос\Desktop\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3312368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 ГДЕ РАСТУТ САДОВЫЕ  ЯГОДЫ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2530" name="Picture 2" descr="C:\Users\Вадос\Desktop\Kust-smorodina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240360" cy="2430270"/>
          </a:xfrm>
          <a:prstGeom prst="rect">
            <a:avLst/>
          </a:prstGeom>
          <a:noFill/>
        </p:spPr>
      </p:pic>
      <p:pic>
        <p:nvPicPr>
          <p:cNvPr id="22531" name="Picture 3" descr="C:\Users\Вадос\Desktop\ягоды\gryadki_klubniki_dlya_sada_i_bolshogo_ogorod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077072"/>
            <a:ext cx="3240360" cy="2350151"/>
          </a:xfrm>
          <a:prstGeom prst="rect">
            <a:avLst/>
          </a:prstGeom>
          <a:noFill/>
        </p:spPr>
      </p:pic>
      <p:pic>
        <p:nvPicPr>
          <p:cNvPr id="22533" name="Picture 5" descr="http://sort-malina.ru/wp-content/uploads/%D0%9C%D0%B0%D0%BB%D0%B8%D0%BD%D0%B0-%D0%A4%D0%B5%D0%BD%D0%BE%D0%BC%D0%B5%D0%BD-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240360" cy="2430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ТРУД ЧЕЛОВЕКА В САДУ</a:t>
            </a:r>
          </a:p>
        </p:txBody>
      </p:sp>
      <p:pic>
        <p:nvPicPr>
          <p:cNvPr id="4098" name="Picture 2" descr="C:\Users\Вадос\Desktop\3a158c0ea1cfe61714fefa85a95e71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3456384" cy="2376264"/>
          </a:xfrm>
          <a:prstGeom prst="rect">
            <a:avLst/>
          </a:prstGeom>
          <a:noFill/>
        </p:spPr>
      </p:pic>
      <p:pic>
        <p:nvPicPr>
          <p:cNvPr id="4099" name="Picture 3" descr="C:\Users\Вадос\Desktop\peresadka-smorodiny-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384376" cy="2448272"/>
          </a:xfrm>
          <a:prstGeom prst="rect">
            <a:avLst/>
          </a:prstGeom>
          <a:noFill/>
        </p:spPr>
      </p:pic>
      <p:pic>
        <p:nvPicPr>
          <p:cNvPr id="4100" name="Picture 4" descr="C:\Users\Вадос\Desktop\kustoderzhatel-dlya-smorodiny-kakie-byvayut-i-kak-sdel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3384376" cy="2304256"/>
          </a:xfrm>
          <a:prstGeom prst="rect">
            <a:avLst/>
          </a:prstGeom>
          <a:noFill/>
        </p:spPr>
      </p:pic>
      <p:pic>
        <p:nvPicPr>
          <p:cNvPr id="4101" name="Picture 5" descr="C:\Users\Вадос\Desktop\На-каком-расстоянии-необходимо-сажать-смородину-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344438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ОТГАДАЙТЕ ЗАГАДКУ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ctr">
              <a:buNone/>
            </a:pPr>
            <a:r>
              <a:rPr lang="ru-RU" sz="5400" dirty="0"/>
              <a:t>Эти ягоды, все знают,</a:t>
            </a:r>
            <a:br>
              <a:rPr lang="ru-RU" sz="5400" dirty="0"/>
            </a:br>
            <a:r>
              <a:rPr lang="ru-RU" sz="5400" dirty="0"/>
              <a:t>Нам лекарство заменяют.</a:t>
            </a:r>
            <a:br>
              <a:rPr lang="ru-RU" sz="5400" dirty="0"/>
            </a:br>
            <a:r>
              <a:rPr lang="ru-RU" sz="5400" dirty="0"/>
              <a:t>Если вы больны ангиной,</a:t>
            </a:r>
            <a:br>
              <a:rPr lang="ru-RU" sz="5400" dirty="0"/>
            </a:br>
            <a:r>
              <a:rPr lang="ru-RU" sz="5400" dirty="0"/>
              <a:t>Пейте на ночь чай с…</a:t>
            </a:r>
            <a:br>
              <a:rPr lang="ru-RU" sz="5400" dirty="0"/>
            </a:br>
            <a:endParaRPr lang="ru-RU" sz="5400" dirty="0"/>
          </a:p>
          <a:p>
            <a:pPr algn="ctr">
              <a:buNone/>
            </a:pPr>
            <a:endParaRPr lang="ru-RU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ЛИШНЕЕ?</a:t>
            </a:r>
          </a:p>
        </p:txBody>
      </p:sp>
      <p:pic>
        <p:nvPicPr>
          <p:cNvPr id="1026" name="Picture 2" descr="C:\Users\Вадос\Desktop\strawber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140611" cy="2357874"/>
          </a:xfrm>
          <a:prstGeom prst="rect">
            <a:avLst/>
          </a:prstGeom>
          <a:noFill/>
        </p:spPr>
      </p:pic>
      <p:pic>
        <p:nvPicPr>
          <p:cNvPr id="1027" name="Picture 3" descr="C:\Users\Вадос\Desktop\raspber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24744"/>
            <a:ext cx="2933700" cy="2381250"/>
          </a:xfrm>
          <a:prstGeom prst="rect">
            <a:avLst/>
          </a:prstGeom>
          <a:noFill/>
        </p:spPr>
      </p:pic>
      <p:pic>
        <p:nvPicPr>
          <p:cNvPr id="1028" name="Picture 4" descr="C:\Users\Вадос\Desktop\yagod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789040"/>
            <a:ext cx="2219325" cy="2352675"/>
          </a:xfrm>
          <a:prstGeom prst="rect">
            <a:avLst/>
          </a:prstGeom>
          <a:noFill/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56992"/>
            <a:ext cx="3017912" cy="3017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ЛИШНЕЕ?</a:t>
            </a:r>
            <a:endParaRPr lang="ru-RU" dirty="0"/>
          </a:p>
        </p:txBody>
      </p:sp>
      <p:pic>
        <p:nvPicPr>
          <p:cNvPr id="20483" name="Picture 3" descr="C:\Users\Вадос\Desktop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2962250" cy="2513056"/>
          </a:xfrm>
          <a:prstGeom prst="rect">
            <a:avLst/>
          </a:prstGeom>
          <a:noFill/>
        </p:spPr>
      </p:pic>
      <p:pic>
        <p:nvPicPr>
          <p:cNvPr id="20485" name="Picture 5" descr="C:\Users\Вадос\Desktop\redcurrant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365104"/>
            <a:ext cx="3164032" cy="1992463"/>
          </a:xfrm>
          <a:prstGeom prst="rect">
            <a:avLst/>
          </a:prstGeom>
          <a:noFill/>
        </p:spPr>
      </p:pic>
      <p:pic>
        <p:nvPicPr>
          <p:cNvPr id="20486" name="Picture 6" descr="C:\Users\Вадос\Desktop\120328144247-120328192249-p-O-belaya-smorodina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861048"/>
            <a:ext cx="3851236" cy="2545018"/>
          </a:xfrm>
          <a:prstGeom prst="rect">
            <a:avLst/>
          </a:prstGeom>
          <a:noFill/>
        </p:spPr>
      </p:pic>
      <p:pic>
        <p:nvPicPr>
          <p:cNvPr id="20490" name="Picture 10" descr="C:\Users\Вадос\Desktop\imag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118406" cy="261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ЛИШНЕЕ?</a:t>
            </a:r>
            <a:endParaRPr lang="ru-RU" dirty="0"/>
          </a:p>
        </p:txBody>
      </p:sp>
      <p:pic>
        <p:nvPicPr>
          <p:cNvPr id="4" name="Picture 4" descr="C:\Users\Вадос\Desktop\600x481_0_609b3441a1a8cc6aec38994791710660@800x641_0x59f91261_1418892284138623586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179476" cy="2548880"/>
          </a:xfrm>
          <a:prstGeom prst="rect">
            <a:avLst/>
          </a:prstGeom>
          <a:noFill/>
        </p:spPr>
      </p:pic>
      <p:pic>
        <p:nvPicPr>
          <p:cNvPr id="21508" name="Picture 4" descr="C:\Users\Вадос\Desktop\brusnika-poleznye-svojstva-i-protivopokazaniya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052736"/>
            <a:ext cx="3176504" cy="2717676"/>
          </a:xfrm>
          <a:prstGeom prst="rect">
            <a:avLst/>
          </a:prstGeom>
          <a:noFill/>
        </p:spPr>
      </p:pic>
      <p:pic>
        <p:nvPicPr>
          <p:cNvPr id="21510" name="Picture 6" descr="C:\Users\Вадос\Desktop\z12958071IER,Zurawin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3825250" cy="2582044"/>
          </a:xfrm>
          <a:prstGeom prst="rect">
            <a:avLst/>
          </a:prstGeom>
          <a:noFill/>
        </p:spPr>
      </p:pic>
      <p:pic>
        <p:nvPicPr>
          <p:cNvPr id="21511" name="Picture 7" descr="C:\Users\Вадос\Desktop\chernika_obyknovennaya_2_261516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153" y="3861048"/>
            <a:ext cx="4103847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ЛИШНЕЕ?</a:t>
            </a:r>
            <a:endParaRPr lang="ru-RU" dirty="0"/>
          </a:p>
        </p:txBody>
      </p:sp>
      <p:pic>
        <p:nvPicPr>
          <p:cNvPr id="32770" name="Picture 2" descr="C:\Users\Вадос\Desktop\depositphotos_75657047-stock-photo-cloudberry-close-up-isolat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005064"/>
            <a:ext cx="2448272" cy="2368066"/>
          </a:xfrm>
          <a:prstGeom prst="rect">
            <a:avLst/>
          </a:prstGeom>
          <a:noFill/>
        </p:spPr>
      </p:pic>
      <p:pic>
        <p:nvPicPr>
          <p:cNvPr id="32772" name="Picture 4" descr="http://img.my-krem.ru/maslo-shipovnika-v-kosmetologii_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2913666" cy="2548881"/>
          </a:xfrm>
          <a:prstGeom prst="rect">
            <a:avLst/>
          </a:prstGeom>
          <a:noFill/>
        </p:spPr>
      </p:pic>
      <p:pic>
        <p:nvPicPr>
          <p:cNvPr id="32774" name="Picture 6" descr="https://s3.pixers.pics/pixers/700/FO/69/87/41/43/700_FO69874143_97e6b636454ac04b7f2f6fb3dd3cd5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3026109" cy="2016224"/>
          </a:xfrm>
          <a:prstGeom prst="rect">
            <a:avLst/>
          </a:prstGeom>
          <a:noFill/>
        </p:spPr>
      </p:pic>
      <p:pic>
        <p:nvPicPr>
          <p:cNvPr id="32780" name="Picture 12" descr="https://o-flora.com/wp-content/uploads/2016/08/Aronia_fru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808312" cy="2428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ЧТО МОЖНО СДЕАТЬ ИЗ ЯГОД?</a:t>
            </a:r>
          </a:p>
        </p:txBody>
      </p:sp>
      <p:pic>
        <p:nvPicPr>
          <p:cNvPr id="44035" name="Picture 3" descr="C:\Users\Вадос\Desktop\gallery_big3997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555776" cy="1702187"/>
          </a:xfrm>
          <a:prstGeom prst="rect">
            <a:avLst/>
          </a:prstGeom>
          <a:noFill/>
        </p:spPr>
      </p:pic>
      <p:pic>
        <p:nvPicPr>
          <p:cNvPr id="44037" name="Picture 5" descr="C:\Users\Вадос\Desktop\88428993577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578" y="3573016"/>
            <a:ext cx="1318606" cy="2922316"/>
          </a:xfrm>
          <a:prstGeom prst="rect">
            <a:avLst/>
          </a:prstGeom>
          <a:noFill/>
        </p:spPr>
      </p:pic>
      <p:pic>
        <p:nvPicPr>
          <p:cNvPr id="9" name="Picture 2" descr="C:\Users\Вадос\Desktop\dd7ead8c35f345b7f7fc767ea12f1dec-988x98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789040"/>
            <a:ext cx="1614910" cy="2406998"/>
          </a:xfrm>
          <a:prstGeom prst="rect">
            <a:avLst/>
          </a:prstGeom>
          <a:noFill/>
        </p:spPr>
      </p:pic>
      <p:pic>
        <p:nvPicPr>
          <p:cNvPr id="44038" name="Picture 6" descr="C:\Users\Вадос\Desktop\0_16efd6_d627b470_ori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700808"/>
            <a:ext cx="1728192" cy="1728192"/>
          </a:xfrm>
          <a:prstGeom prst="rect">
            <a:avLst/>
          </a:prstGeom>
          <a:noFill/>
        </p:spPr>
      </p:pic>
      <p:pic>
        <p:nvPicPr>
          <p:cNvPr id="44039" name="Picture 7" descr="C:\Users\Вадос\Desktop\s1200 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700808"/>
            <a:ext cx="2304256" cy="1664021"/>
          </a:xfrm>
          <a:prstGeom prst="rect">
            <a:avLst/>
          </a:prstGeom>
          <a:noFill/>
        </p:spPr>
      </p:pic>
      <p:pic>
        <p:nvPicPr>
          <p:cNvPr id="44041" name="Picture 9" descr="C:\Users\Вадос\Desktop\img_853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628485"/>
            <a:ext cx="792087" cy="2725459"/>
          </a:xfrm>
          <a:prstGeom prst="rect">
            <a:avLst/>
          </a:prstGeom>
          <a:noFill/>
        </p:spPr>
      </p:pic>
      <p:pic>
        <p:nvPicPr>
          <p:cNvPr id="44043" name="Picture 11" descr="https://multifiles.pressherald.com/uploads/sites/4/2017/09/berrybowlcut-e1505429296430-1024x873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1872208" cy="2004443"/>
          </a:xfrm>
          <a:prstGeom prst="rect">
            <a:avLst/>
          </a:prstGeom>
          <a:noFill/>
        </p:spPr>
      </p:pic>
      <p:pic>
        <p:nvPicPr>
          <p:cNvPr id="44047" name="Picture 15" descr="C:\Users\Вадос\Desktop\05dc74961f5eb2adadc314b7f67b2f8a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1700807"/>
            <a:ext cx="945496" cy="1728193"/>
          </a:xfrm>
          <a:prstGeom prst="rect">
            <a:avLst/>
          </a:prstGeom>
          <a:noFill/>
        </p:spPr>
      </p:pic>
      <p:pic>
        <p:nvPicPr>
          <p:cNvPr id="44048" name="Picture 16" descr="C:\Users\Вадос\Desktop\Sweets_Ice_cream_Raspberry_Blueberries_Berry_White_527090_800x60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3573016"/>
            <a:ext cx="2438400" cy="1828800"/>
          </a:xfrm>
          <a:prstGeom prst="rect">
            <a:avLst/>
          </a:prstGeom>
          <a:noFill/>
        </p:spPr>
      </p:pic>
      <p:pic>
        <p:nvPicPr>
          <p:cNvPr id="44046" name="Picture 14" descr="C:\Users\Вадос\Desktop\426971-svetik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380312" y="5589240"/>
            <a:ext cx="1368152" cy="1026114"/>
          </a:xfrm>
          <a:prstGeom prst="rect">
            <a:avLst/>
          </a:prstGeom>
          <a:noFill/>
        </p:spPr>
      </p:pic>
      <p:pic>
        <p:nvPicPr>
          <p:cNvPr id="44049" name="Picture 17" descr="C:\Users\Вадос\Desktop\236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373216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ЛУЧШЕ ЯГОДЫ С ВЕТКИ,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ЧЕМ ЛЮБЫЕ ТАБЛЕТКИ</a:t>
            </a:r>
            <a:br>
              <a:rPr lang="ru-RU" dirty="0"/>
            </a:br>
            <a:r>
              <a:rPr lang="ru-RU" dirty="0">
                <a:hlinkClick r:id="rId2"/>
              </a:rPr>
              <a:t>/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3010" name="Picture 2" descr="C:\Users\Вадос\Desktop\eda-frukty--yagody-kryzhovnik-malina-smo-8243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272807" cy="4848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>
                <a:solidFill>
                  <a:srgbClr val="FF0000"/>
                </a:solidFill>
              </a:rPr>
              <a:t>Будьте здоровы!</a:t>
            </a:r>
          </a:p>
          <a:p>
            <a:pPr algn="ctr">
              <a:buNone/>
            </a:pPr>
            <a:r>
              <a:rPr lang="ru-RU" sz="8000" b="1" dirty="0">
                <a:solidFill>
                  <a:srgbClr val="FF000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000" b="1" dirty="0">
                <a:solidFill>
                  <a:srgbClr val="FF0000"/>
                </a:solidFill>
              </a:rPr>
              <a:t>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… С  МАЛИНОЙ</a:t>
            </a:r>
          </a:p>
        </p:txBody>
      </p:sp>
      <p:pic>
        <p:nvPicPr>
          <p:cNvPr id="27650" name="Picture 2" descr="C:\Users\Вадос\Desktop\ягоды\мал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7" y="1628800"/>
            <a:ext cx="6519601" cy="422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ОТГАДАЙТЕ ЗАГАДКУ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ctr">
              <a:buNone/>
            </a:pPr>
            <a:r>
              <a:rPr lang="ru-RU" sz="5400" dirty="0"/>
              <a:t>Много темно-синих бус</a:t>
            </a:r>
            <a:br>
              <a:rPr lang="ru-RU" sz="5400" dirty="0"/>
            </a:br>
            <a:r>
              <a:rPr lang="ru-RU" sz="5400" dirty="0"/>
              <a:t>Кто-то уронил на куст.</a:t>
            </a:r>
            <a:br>
              <a:rPr lang="ru-RU" sz="5400" dirty="0"/>
            </a:br>
            <a:r>
              <a:rPr lang="ru-RU" sz="5400" dirty="0"/>
              <a:t>Их в лукошко собери-ка.</a:t>
            </a:r>
            <a:br>
              <a:rPr lang="ru-RU" sz="5400" dirty="0"/>
            </a:br>
            <a:r>
              <a:rPr lang="ru-RU" sz="5400" dirty="0"/>
              <a:t>Эти бусины —… </a:t>
            </a:r>
            <a:br>
              <a:rPr lang="ru-RU" sz="5400" dirty="0"/>
            </a:br>
            <a:endParaRPr lang="ru-RU" sz="5400" dirty="0"/>
          </a:p>
          <a:p>
            <a:pPr algn="ctr">
              <a:buNone/>
            </a:pP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ЧЕРНИКА</a:t>
            </a:r>
          </a:p>
        </p:txBody>
      </p:sp>
      <p:pic>
        <p:nvPicPr>
          <p:cNvPr id="28676" name="Picture 4" descr="C:\Users\Вадос\Desktop\51fa845acb91fe2e421121f6d10d549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421" y="1556792"/>
            <a:ext cx="6946023" cy="432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ОТГАДАЙТЕ ЗАГАДКУ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57403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4400" dirty="0"/>
              <a:t>Что за ягода такая - голубая – </a:t>
            </a:r>
            <a:r>
              <a:rPr lang="ru-RU" sz="4400" dirty="0" err="1"/>
              <a:t>голубая</a:t>
            </a:r>
            <a:r>
              <a:rPr lang="ru-RU" sz="4400" dirty="0"/>
              <a:t>? </a:t>
            </a:r>
            <a:br>
              <a:rPr lang="ru-RU" sz="4400" dirty="0"/>
            </a:br>
            <a:r>
              <a:rPr lang="ru-RU" sz="4400" dirty="0"/>
              <a:t>На болоте, там и тут эти ягоды растут. </a:t>
            </a:r>
            <a:br>
              <a:rPr lang="ru-RU" sz="4400" dirty="0"/>
            </a:br>
            <a:r>
              <a:rPr lang="ru-RU" sz="4400" dirty="0"/>
              <a:t>Ягодка как капелька, чуть </a:t>
            </a:r>
            <a:r>
              <a:rPr lang="ru-RU" sz="4400" dirty="0" err="1"/>
              <a:t>продолговатенька</a:t>
            </a:r>
            <a:r>
              <a:rPr lang="ru-RU" sz="4400" dirty="0"/>
              <a:t>, </a:t>
            </a:r>
            <a:br>
              <a:rPr lang="ru-RU" sz="4400" dirty="0"/>
            </a:br>
            <a:r>
              <a:rPr lang="ru-RU" sz="4400" dirty="0"/>
              <a:t>На кустике качается, как же называется?</a:t>
            </a:r>
            <a:br>
              <a:rPr lang="ru-RU" sz="5400" dirty="0"/>
            </a:b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ГОЛУБИКА</a:t>
            </a:r>
          </a:p>
        </p:txBody>
      </p:sp>
      <p:pic>
        <p:nvPicPr>
          <p:cNvPr id="4" name="Picture 2" descr="C:\Users\Вадос\Desktop\31113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115" y="1600200"/>
            <a:ext cx="67917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574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4800" dirty="0"/>
              <a:t>  Я капелька лета на тоненькой ножке,</a:t>
            </a:r>
            <a:br>
              <a:rPr lang="ru-RU" sz="4800" dirty="0"/>
            </a:br>
            <a:r>
              <a:rPr lang="ru-RU" sz="4800" dirty="0"/>
              <a:t>Плетут для меня кузовки и лукошки.</a:t>
            </a:r>
            <a:br>
              <a:rPr lang="ru-RU" sz="4800" dirty="0"/>
            </a:br>
            <a:r>
              <a:rPr lang="ru-RU" sz="4800" dirty="0"/>
              <a:t>Кто любит меня, тот и рад поклониться.</a:t>
            </a:r>
            <a:br>
              <a:rPr lang="ru-RU" sz="4800" dirty="0"/>
            </a:br>
            <a:r>
              <a:rPr lang="ru-RU" sz="4800" dirty="0"/>
              <a:t>А имя дала мне родная землица.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ЗЕМЛЯНИКА</a:t>
            </a:r>
          </a:p>
        </p:txBody>
      </p:sp>
      <p:pic>
        <p:nvPicPr>
          <p:cNvPr id="30722" name="Picture 2" descr="C:\Users\Вадос\Desktop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1324900"/>
            <a:ext cx="6696744" cy="5022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323</Words>
  <Application>Microsoft Office PowerPoint</Application>
  <PresentationFormat>Экран (4:3)</PresentationFormat>
  <Paragraphs>42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Тема Office</vt:lpstr>
      <vt:lpstr>Ягоды</vt:lpstr>
      <vt:lpstr>ОТГАДАЙТЕ ЗАГАДКУ</vt:lpstr>
      <vt:lpstr>… С  МАЛИНОЙ</vt:lpstr>
      <vt:lpstr>ОТГАДАЙТЕ ЗАГАДКУ</vt:lpstr>
      <vt:lpstr>ЧЕРНИКА</vt:lpstr>
      <vt:lpstr>ОТГАДАЙТЕ ЗАГАДКУ</vt:lpstr>
      <vt:lpstr>ГОЛУБИКА</vt:lpstr>
      <vt:lpstr>ОТГАДАЙТЕ ЗАГАДКУ</vt:lpstr>
      <vt:lpstr>ЗЕМЛЯНИКА</vt:lpstr>
      <vt:lpstr>ОТГАДАЙТЕ ЗАГАДКУ</vt:lpstr>
      <vt:lpstr>КЛУБНИКА</vt:lpstr>
      <vt:lpstr>ОТГАДАЙТЕ ЗАГАДКУ</vt:lpstr>
      <vt:lpstr>СМОРОДИНА  ЧЕРНАЯ, КРАСНАЯ, БЕЛАЯ</vt:lpstr>
      <vt:lpstr>ЧТО ТАКОЕ ЯГОДА?</vt:lpstr>
      <vt:lpstr>ВЫУЧИТЕ ЗАГАДКУ</vt:lpstr>
      <vt:lpstr>МНЕМОТАБЛИЦА</vt:lpstr>
      <vt:lpstr> ГДЕ РАСТУТ ДИКИЕ ИЛИ ЛЕСНЫЕ ЯГОДЫ</vt:lpstr>
      <vt:lpstr> ГДЕ РАСТУТ САДОВЫЕ  ЯГОДЫ</vt:lpstr>
      <vt:lpstr>ТРУД ЧЕЛОВЕКА В САДУ</vt:lpstr>
      <vt:lpstr>ЧТО ЛИШНЕЕ?</vt:lpstr>
      <vt:lpstr>ЧТО ЛИШНЕЕ?</vt:lpstr>
      <vt:lpstr>ЧТО ЛИШНЕЕ?</vt:lpstr>
      <vt:lpstr>ЧТО ЛИШНЕЕ?</vt:lpstr>
      <vt:lpstr>ЧТО МОЖНО СДЕАТЬ ИЗ ЯГОД?</vt:lpstr>
      <vt:lpstr> ЛУЧШЕ ЯГОДЫ С ВЕТКИ,   ЧЕМ ЛЮБЫЕ ТАБЛЕТКИ /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Ягоды</dc:title>
  <dc:creator>Вадос</dc:creator>
  <cp:lastModifiedBy>Вадим Скотников</cp:lastModifiedBy>
  <cp:revision>40</cp:revision>
  <dcterms:created xsi:type="dcterms:W3CDTF">2018-09-28T07:13:22Z</dcterms:created>
  <dcterms:modified xsi:type="dcterms:W3CDTF">2022-10-20T18:13:37Z</dcterms:modified>
</cp:coreProperties>
</file>