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ДЕТСКИЕ\Nezhniy\Nezhn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420888"/>
            <a:ext cx="6622504" cy="125157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1104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Nezhniy\NezhnySlid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0" y="6515100"/>
            <a:ext cx="153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>
                <a:solidFill>
                  <a:srgbClr val="BFBFBF"/>
                </a:solidFill>
                <a:latin typeface="Ariston" pitchFamily="66" charset="0"/>
              </a:rPr>
              <a:t>ProPowerPoint.ru</a:t>
            </a:r>
            <a:endParaRPr lang="ru-RU" sz="1400">
              <a:solidFill>
                <a:srgbClr val="BFBFBF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142976" y="4714884"/>
            <a:ext cx="6623050" cy="1250950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ГБОУ «Школа на Яузе» ДОК №1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2я младшая группа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«ДОМАШНИЕ И ДИКИЕ ЖИВОТНЫЕ»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Воспитатель: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Башилова В.В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betta\Desktop\юля\70fdeba0debd33f01d80bb65e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3857628"/>
            <a:ext cx="4559701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714356"/>
            <a:ext cx="3965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Кто такие домашние животные?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500174"/>
            <a:ext cx="6215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Домашними называют животных потому что: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Их разводят люди;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Кормят и защищают их люди;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Люди строят для них жилища;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Люди заботятся об их детенышах.</a:t>
            </a:r>
          </a:p>
        </p:txBody>
      </p:sp>
      <p:pic>
        <p:nvPicPr>
          <p:cNvPr id="6" name="Рисунок 5" descr="домашние животные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3929066"/>
            <a:ext cx="5143536" cy="26581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85918" y="857232"/>
            <a:ext cx="23574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Гладишь - ласкается,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Дразнишь - кусается.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857232"/>
            <a:ext cx="2643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Мягкие лапки,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в лапках царапки</a:t>
            </a:r>
          </a:p>
        </p:txBody>
      </p:sp>
      <p:pic>
        <p:nvPicPr>
          <p:cNvPr id="12" name="Picture 6" descr="44643ff7a08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571612"/>
            <a:ext cx="3904595" cy="29710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7" descr="74f8f3a2442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4539638"/>
            <a:ext cx="2786082" cy="19676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6" descr="802fe65bd33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1071546"/>
            <a:ext cx="3311525" cy="3311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7" descr="09098020979d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2066" y="3885413"/>
            <a:ext cx="2000264" cy="29725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928670"/>
            <a:ext cx="32861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Голодная – мычит, сытая – жуёт,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Всем ребятам, молоко даёт.</a:t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78579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меня конюшня – дом.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Угости меня овсом!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Грива вьется за спиной,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угонишься за мной!</a:t>
            </a:r>
          </a:p>
        </p:txBody>
      </p:sp>
      <p:pic>
        <p:nvPicPr>
          <p:cNvPr id="6" name="Picture 8" descr="корова (1)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500174"/>
            <a:ext cx="3463919" cy="26815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7" descr="e292e946421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4017298"/>
            <a:ext cx="2637835" cy="2431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6" descr="204676b1ad6d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2643182"/>
            <a:ext cx="4679950" cy="3024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571480"/>
            <a:ext cx="32861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Молоко её полезно,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 огород она залезла,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глядит "во все глаза" –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Длиннорогая ...</a:t>
            </a:r>
            <a:br>
              <a:rPr lang="ru-RU" sz="1600" dirty="0"/>
            </a:br>
            <a:endParaRPr lang="ru-RU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500174"/>
            <a:ext cx="2714644" cy="27164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7" descr="goat1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3986674"/>
            <a:ext cx="1714512" cy="28713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овца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785926"/>
            <a:ext cx="3457233" cy="22155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ягненок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929066"/>
            <a:ext cx="2506415" cy="25997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071934" y="571480"/>
            <a:ext cx="32146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 меня живёт подружка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Вся в весёлых завитушках.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Щиплет травку возле речки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шубке беленькой…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857232"/>
            <a:ext cx="5455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Кто такие дикие животные?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500174"/>
            <a:ext cx="67866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Дикими называют животных потому что: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 природе диким животным надо самим заботится о себе и о своих детенышах;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Они сами добывают себе пищу;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Сами делают себе жильё.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6" name="Рисунок 5" descr="дикие животные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3336432"/>
            <a:ext cx="5000660" cy="3521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0034" y="714356"/>
            <a:ext cx="3786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Длинные ушки, быстрые лапки.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Серый, но не мышка.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Кто это?.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71934" y="78579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Рыжая плутовка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Спряталась под ёлкой.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Зайца ждёт хитрюга та.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Как зовут её?..</a:t>
            </a:r>
          </a:p>
        </p:txBody>
      </p:sp>
      <p:pic>
        <p:nvPicPr>
          <p:cNvPr id="10" name="Picture 2" descr="C:\Users\Ольга\Desktop\img-bba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821645"/>
            <a:ext cx="3066948" cy="23002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3" descr="C:\Users\Ольга\Desktop\bratya_zaycy_v_trave_1920x10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4286256"/>
            <a:ext cx="3726059" cy="2095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 descr="C:\Users\Ольга\Desktop\загруженное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000240"/>
            <a:ext cx="4018393" cy="2250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3" descr="C:\Users\Ольга\Desktop\image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4143380"/>
            <a:ext cx="3244608" cy="24303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7143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Косолапый и большой,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Спит в берлоге он зимой.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Любит шишки, любит мёд,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Ну-ка, кто же назовет?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7143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Серый, страшный и зубастый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Произвел переполох.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зверята разбежались.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Напугал зверят тех…</a:t>
            </a:r>
          </a:p>
        </p:txBody>
      </p:sp>
      <p:pic>
        <p:nvPicPr>
          <p:cNvPr id="6" name="Picture 2" descr="C:\Users\Ольга\Desktop\бурый-медведь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714488"/>
            <a:ext cx="3358512" cy="2518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3" descr="C:\Users\Ольга\Desktop\загруженно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3929066"/>
            <a:ext cx="2214578" cy="27654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" descr="C:\Users\Ольга\Desktop\20_10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857364"/>
            <a:ext cx="3222315" cy="24167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3" descr="C:\Users\Ольга\Desktop\zfbafa94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4214818"/>
            <a:ext cx="3286148" cy="21907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000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Сердитый недотрога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Живёт в глуши лесной.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Иголок очень много,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нитки не одной.</a:t>
            </a: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50004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мышь, не птица,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лесу резвится,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деревьях живёт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орешки грызёт.</a:t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2" descr="C:\Users\Ольга\Desktop\BSdJlFu5W7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14488"/>
            <a:ext cx="3674776" cy="24314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3" descr="C:\Users\Ольга\Desktop\ezh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4000504"/>
            <a:ext cx="2880384" cy="25864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" descr="C:\Users\Ольга\Desktop\image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1643050"/>
            <a:ext cx="3286148" cy="24519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3" descr="C:\Users\Ольга\Desktop\images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6248" y="4000504"/>
            <a:ext cx="3286148" cy="2519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домание и дикие животны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домание и дикие животные</Template>
  <TotalTime>159</TotalTime>
  <Words>133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Ariston</vt:lpstr>
      <vt:lpstr>Calibri</vt:lpstr>
      <vt:lpstr>Times New Roman</vt:lpstr>
      <vt:lpstr>Wingdings</vt:lpstr>
      <vt:lpstr>домание и дикие животные</vt:lpstr>
      <vt:lpstr>ГБОУ «Школа на Яузе» ДОК №1 2я младшая группа  «ДОМАШНИЕ И ДИКИЕ ЖИВОТНЫЕ»                                                            Воспитатель:                                                                                       Башилова В.В                                         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«Школа на Яузе» ДОК №1 2я младшая группа  «ДОМАШНИЕ И ДИКИЕ ЖИВОТНЫЕ»                                                         Воспитатели:                                                                                 Башилова В.В                                                                               Шпинева В.Н</dc:title>
  <dc:creator>Башилова Вера</dc:creator>
  <dc:description>http://propowerpoint.ru - Бесплатные шаблоны для презентаций. Полезные советы и уроки  PowerPoint .</dc:description>
  <cp:lastModifiedBy>Вера Башилова</cp:lastModifiedBy>
  <cp:revision>35</cp:revision>
  <dcterms:created xsi:type="dcterms:W3CDTF">2020-04-16T09:24:20Z</dcterms:created>
  <dcterms:modified xsi:type="dcterms:W3CDTF">2022-10-22T18:28:26Z</dcterms:modified>
</cp:coreProperties>
</file>