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58" r:id="rId4"/>
    <p:sldId id="262" r:id="rId5"/>
    <p:sldId id="259" r:id="rId6"/>
    <p:sldId id="260" r:id="rId7"/>
    <p:sldId id="265" r:id="rId8"/>
    <p:sldId id="264" r:id="rId9"/>
    <p:sldId id="263" r:id="rId10"/>
    <p:sldId id="261" r:id="rId11"/>
    <p:sldId id="266" r:id="rId12"/>
    <p:sldId id="267" r:id="rId13"/>
    <p:sldId id="268" r:id="rId1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6E9502-8EAB-4DCE-A66B-5D341BFD38FD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99C06-77B0-41EE-94DC-D26A5DD4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00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22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230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8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501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668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42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74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35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823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31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83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AC834-BD4D-44E1-9696-4D10F2E55CEE}" type="datetimeFigureOut">
              <a:rPr lang="ru-RU" smtClean="0"/>
              <a:t>сб 22.10.22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DB07C-7E41-4310-8109-F366FA414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75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052513"/>
            <a:ext cx="7632700" cy="2665412"/>
          </a:xfrm>
        </p:spPr>
        <p:txBody>
          <a:bodyPr>
            <a:normAutofit/>
          </a:bodyPr>
          <a:lstStyle/>
          <a:p>
            <a:r>
              <a:rPr lang="ru-RU" alt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Доступные методики с использованием ИКТ в обучении детей с ОВЗ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581525"/>
            <a:ext cx="6616700" cy="2039938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ru-RU" altLang="ru-RU" sz="22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</a:t>
            </a:r>
            <a:endParaRPr lang="ru-RU" altLang="ru-RU" sz="2200" b="1" dirty="0" smtClean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ru-RU" altLang="ru-RU" sz="2200" b="1" dirty="0" err="1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Милованов</a:t>
            </a:r>
            <a:r>
              <a:rPr lang="ru-RU" altLang="ru-RU" sz="22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Иван Сергеевич,</a:t>
            </a:r>
            <a:endParaRPr lang="ru-RU" altLang="ru-RU" sz="2200" b="1" dirty="0" smtClean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altLang="ru-RU" sz="22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</a:p>
          <a:p>
            <a:pPr algn="l"/>
            <a:r>
              <a:rPr lang="ru-RU" altLang="ru-RU" sz="22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«Школа-интернат №1»г.о.Электросталь</a:t>
            </a:r>
          </a:p>
        </p:txBody>
      </p:sp>
    </p:spTree>
    <p:extLst>
      <p:ext uri="{BB962C8B-B14F-4D97-AF65-F5344CB8AC3E}">
        <p14:creationId xmlns:p14="http://schemas.microsoft.com/office/powerpoint/2010/main" val="977460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ИКТ, используемые педагогами</a:t>
            </a:r>
          </a:p>
        </p:txBody>
      </p:sp>
      <p:pic>
        <p:nvPicPr>
          <p:cNvPr id="10244" name="Picture 4" descr="Буквосл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79" y="3594717"/>
            <a:ext cx="3912369" cy="245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Звуковая вол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74" y="1359818"/>
            <a:ext cx="3046945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4640008175087-bo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590" y="1308387"/>
            <a:ext cx="1512168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4640008175094-bo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29" y="1340767"/>
            <a:ext cx="1537497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Игры для тигр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86168"/>
            <a:ext cx="2480579" cy="248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525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 в коррекционно-развивающей работе</a:t>
            </a:r>
            <a:br>
              <a:rPr lang="ru-RU" altLang="ru-RU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7" descr="C:\Users\HP\Desktop\картинки для презентации\4640008174561-board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" r="7874" b="4764"/>
          <a:stretch>
            <a:fillRect/>
          </a:stretch>
        </p:blipFill>
        <p:spPr bwMode="auto">
          <a:xfrm>
            <a:off x="323850" y="1303338"/>
            <a:ext cx="3433763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C:\Users\HP\Desktop\картинки для презентации\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4" t="10336" r="18898" b="8038"/>
          <a:stretch>
            <a:fillRect/>
          </a:stretch>
        </p:blipFill>
        <p:spPr bwMode="auto">
          <a:xfrm>
            <a:off x="323850" y="4076700"/>
            <a:ext cx="3433763" cy="250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:\Users\HP\Desktop\картинки для презентации\formirovaniie-kommunikativnykh-univiersal-nykh-uchiebnykh-dieistvii-sriedstvami-informatsionno-kommunikatsionnykh-tiekhnologhii_3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477" y="1303338"/>
            <a:ext cx="3788614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Специальная компьютерная игра для особых детей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477" y="4076700"/>
            <a:ext cx="3788614" cy="250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849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использованию ИКТ в коррекционно-развивающей работе (СанПиН 2.4.1.2660-10)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Продолжительность работы за компьютером не более 5 минут с периодичностью 2  раза в неделю, лучше в конце занятия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рабочего места: соответствие мебели росту ребенка, достаточный уровень освещенности.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Экран видеомонитора на уровне глаз или чуть ниже, не ближе 50 см. 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Ребенок, носящий очки, должен заниматься за компьютером в них. 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Занятия за компьютером строго по одному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Обязательны физкультминутка и гимнастика для глаз.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7" descr="1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8024" y="1700808"/>
            <a:ext cx="3240087" cy="2563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AutoShape 2" descr="Картинки по запросу &quot;специальные компьютерная игра обучающиеся для детей с овз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Картинки по запросу &quot;специальные компьютерная игра обучающиеся для детей с овз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Картинки по запросу &quot;специальные компьютерная игра обучающиеся для детей с овз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413" y="4293096"/>
            <a:ext cx="21145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246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150" y="2924175"/>
            <a:ext cx="574465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3739402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Удовлетворение особых образовательных потребностей учащихся с ОВЗ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557338"/>
            <a:ext cx="5219700" cy="5040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Tx/>
              <a:buNone/>
            </a:pPr>
            <a:r>
              <a:rPr lang="ru-RU" altLang="ru-RU" sz="2000" dirty="0" smtClean="0">
                <a:solidFill>
                  <a:schemeClr val="bg1"/>
                </a:solidFill>
              </a:rPr>
              <a:t> 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Создание оптимальных путей развития.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Использование специфических методов и средств обучения.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Дифференцированное, «пошаговое» обучение.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 Обязательная индивидуализация обучения…» (Пункт 1.7 ФГОС-07)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ru-RU" alt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ИКТ в этих условиях - одно из эффективнейших средств организации учебной и коррекционно-развивающей работы. </a:t>
            </a:r>
            <a:endParaRPr lang="ru-RU" altLang="ru-RU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&quot;ребенок у компьютер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00808"/>
            <a:ext cx="326707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239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altLang="ru-RU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определяющие применение ИКТ в коррекционно-развивающей работе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284663" y="1484313"/>
            <a:ext cx="4608512" cy="45989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Tx/>
              <a:buNone/>
            </a:pPr>
            <a:r>
              <a:rPr lang="ru-RU" alt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ИКТ ускоряют передачу знаний и накопленного опыта человечества</a:t>
            </a:r>
          </a:p>
          <a:p>
            <a:pPr marL="457200" indent="-457200">
              <a:buFontTx/>
              <a:buNone/>
            </a:pPr>
            <a:r>
              <a:rPr lang="ru-RU" alt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 ИКТ позволяют человеку успешнее и быстрее адаптироваться к окружающему миру</a:t>
            </a:r>
          </a:p>
          <a:p>
            <a:pPr marL="457200" indent="-457200">
              <a:buFontTx/>
              <a:buNone/>
            </a:pPr>
            <a:r>
              <a:rPr lang="ru-RU" alt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 ИКТ соответствуют требованиям современного общества и вписываются в процесс реформирования традиционной системы образования</a:t>
            </a:r>
            <a:endParaRPr lang="ru-RU" alt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Картинки по запросу &quot;ребенок у компьютер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49" y="2271638"/>
            <a:ext cx="375352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992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ИКТ в процессе коррекционно-развивающей работы: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0825" y="1484313"/>
            <a:ext cx="4681538" cy="4968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alt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обучающей среды согласно </a:t>
            </a:r>
            <a:r>
              <a:rPr lang="ru-RU" alt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индивидуальным</a:t>
            </a:r>
            <a:r>
              <a:rPr lang="ru-RU" alt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потребностям каждого ребенка </a:t>
            </a:r>
          </a:p>
          <a:p>
            <a:pPr>
              <a:lnSpc>
                <a:spcPct val="90000"/>
              </a:lnSpc>
            </a:pPr>
            <a:r>
              <a:rPr lang="ru-RU" alt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интереса к процессу обучения </a:t>
            </a:r>
          </a:p>
          <a:p>
            <a:pPr>
              <a:lnSpc>
                <a:spcPct val="90000"/>
              </a:lnSpc>
            </a:pPr>
            <a:r>
              <a:rPr lang="ru-RU" alt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познавательной деятельности обучающихся</a:t>
            </a:r>
          </a:p>
          <a:p>
            <a:pPr>
              <a:lnSpc>
                <a:spcPct val="90000"/>
              </a:lnSpc>
            </a:pPr>
            <a:r>
              <a:rPr lang="ru-RU" alt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практических умений и навыков</a:t>
            </a:r>
            <a:endParaRPr lang="ru-RU" altLang="ru-RU" sz="2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1628801"/>
            <a:ext cx="3743325" cy="4576738"/>
          </a:xfrm>
        </p:spPr>
      </p:pic>
    </p:spTree>
    <p:extLst>
      <p:ext uri="{BB962C8B-B14F-4D97-AF65-F5344CB8AC3E}">
        <p14:creationId xmlns:p14="http://schemas.microsoft.com/office/powerpoint/2010/main" val="3025102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 в комплексе коррекционной работы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850" y="1557338"/>
            <a:ext cx="82296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ИКТ уместно на любом этапе коррекционного занятия:</a:t>
            </a:r>
          </a:p>
          <a:p>
            <a:pPr>
              <a:buFontTx/>
              <a:buChar char="-"/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обследовании;</a:t>
            </a:r>
          </a:p>
          <a:p>
            <a:pPr>
              <a:buFontTx/>
              <a:buChar char="-"/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объяснении нового материала;</a:t>
            </a:r>
          </a:p>
          <a:p>
            <a:pPr>
              <a:buFontTx/>
              <a:buChar char="-"/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повторении;</a:t>
            </a:r>
          </a:p>
          <a:p>
            <a:pPr>
              <a:buFontTx/>
              <a:buChar char="-"/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закреплении;</a:t>
            </a:r>
          </a:p>
          <a:p>
            <a:pPr>
              <a:buFontTx/>
              <a:buChar char="-"/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обобщении  </a:t>
            </a:r>
            <a:endParaRPr lang="ru-RU" alt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Дом\Documents\ViberDownloads\0-02-0a-7cf33ab96362a0b2f8df1aefe2aa421f3337c8cf51db7e98e8a0080847d63eed_c179d5f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3812297"/>
            <a:ext cx="3918743" cy="220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557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использования ИКТ обучающимися:</a:t>
            </a:r>
            <a:b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9"/>
          <p:cNvSpPr txBox="1">
            <a:spLocks noChangeArrowheads="1"/>
          </p:cNvSpPr>
          <p:nvPr/>
        </p:nvSpPr>
        <p:spPr>
          <a:xfrm>
            <a:off x="457200" y="1600200"/>
            <a:ext cx="8147050" cy="19732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 видят результаты своей работы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легко исправить ошибку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осваивают модели коммуникации с героями компьютерных программ, могут экспериментировать, классифицировать, сравнивать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незаметно переходят от игровой деятельности к учебной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Картинки по запросу &quot;ребенок у компьютера обучение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293" y="3861048"/>
            <a:ext cx="3874864" cy="208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360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с использованием ИКТ учащиеся</a:t>
            </a:r>
          </a:p>
        </p:txBody>
      </p:sp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подражают звукам;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сопоставлять картинку и звук;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быстрее и лучше запоминают информацию; 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задействуют различные компенсаторные механизмы на основе сохранных видов восприятия</a:t>
            </a:r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121" name="Picture 1" descr="C:\Users\Дом\Documents\ViberDownloads\0-02-05-4b00c11d50b2e02e85ca233c33ebf67dcb637249af7a7e7b2e601ab28a6368d4_b0b0c2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922" y="1876105"/>
            <a:ext cx="3974151" cy="397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838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000" b="1" dirty="0" smtClean="0">
                <a:cs typeface="Times New Roman" pitchFamily="18" charset="0"/>
              </a:rPr>
              <a:t>С помощью ИКТ у учащихся развиваются</a:t>
            </a:r>
            <a:endParaRPr lang="ru-RU" altLang="ru-RU" sz="3000" b="1" dirty="0" smtClean="0"/>
          </a:p>
        </p:txBody>
      </p:sp>
      <p:pic>
        <p:nvPicPr>
          <p:cNvPr id="3" name="Picture 92" descr="рисуноккк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624" y="1124744"/>
            <a:ext cx="6696794" cy="48442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767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54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ИКТ позволяет: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288" y="1125538"/>
            <a:ext cx="82296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 развивать умение ориентироваться на плоскости и в пространстве, закреплять понятия формы, цвета, величины; 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тренировать внимание и память; 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пополнять словарный запас;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мелкую моторику и координацию движений глаз. 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целеустремлённость и сосредоточенность;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воображение и творческие способности,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элементы наглядно-предметного и наглядно-образного мышления.</a:t>
            </a:r>
          </a:p>
          <a:p>
            <a:pPr>
              <a:lnSpc>
                <a:spcPct val="80000"/>
              </a:lnSpc>
              <a:defRPr/>
            </a:pPr>
            <a:endParaRPr lang="ru-RU" alt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1040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408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Доступные методики с использованием ИКТ в обучении детей с ОВЗ</vt:lpstr>
      <vt:lpstr>Удовлетворение особых образовательных потребностей учащихся с ОВЗ</vt:lpstr>
      <vt:lpstr>Факторы, определяющие применение ИКТ в коррекционно-развивающей работе </vt:lpstr>
      <vt:lpstr>Задачи ИКТ в процессе коррекционно-развивающей работы:</vt:lpstr>
      <vt:lpstr>ИКТ в комплексе коррекционной работы</vt:lpstr>
      <vt:lpstr> Преимущества использования ИКТ обучающимися: </vt:lpstr>
      <vt:lpstr>На занятиях с использованием ИКТ учащиеся</vt:lpstr>
      <vt:lpstr>С помощью ИКТ у учащихся развиваются</vt:lpstr>
      <vt:lpstr>Использование ИКТ позволяет:</vt:lpstr>
      <vt:lpstr>Средства ИКТ, используемые педагогами</vt:lpstr>
      <vt:lpstr>ИКТ в коррекционно-развивающей работе </vt:lpstr>
      <vt:lpstr>Требования к использованию ИКТ в коррекционно-развивающей работе (СанПиН 2.4.1.2660-10)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информационно-коммуникационных технологий  в коррекционной работе с детьми, имеющими тяжелые множественные нарушения развития</dc:title>
  <dc:creator>Дом</dc:creator>
  <cp:lastModifiedBy>Дом</cp:lastModifiedBy>
  <cp:revision>10</cp:revision>
  <dcterms:created xsi:type="dcterms:W3CDTF">2021-02-06T13:31:18Z</dcterms:created>
  <dcterms:modified xsi:type="dcterms:W3CDTF">2022-10-22T20:24:45Z</dcterms:modified>
</cp:coreProperties>
</file>