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8424936" cy="950962"/>
          </a:xfrm>
        </p:spPr>
        <p:txBody>
          <a:bodyPr/>
          <a:lstStyle/>
          <a:p>
            <a:pPr algn="ctr"/>
            <a:r>
              <a:rPr lang="ru-RU" dirty="0" err="1"/>
              <a:t>Здоровьесбережение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Процесс эволюции- создал функциональные системы.</a:t>
            </a:r>
          </a:p>
        </p:txBody>
      </p:sp>
    </p:spTree>
    <p:extLst>
      <p:ext uri="{BB962C8B-B14F-4D97-AF65-F5344CB8AC3E}">
        <p14:creationId xmlns:p14="http://schemas.microsoft.com/office/powerpoint/2010/main" val="4150820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16632"/>
            <a:ext cx="9036496" cy="3528391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Гомеостаз (греч. </a:t>
            </a:r>
            <a:r>
              <a:rPr lang="ru-RU" dirty="0" err="1"/>
              <a:t>homoios</a:t>
            </a:r>
            <a:r>
              <a:rPr lang="ru-RU" dirty="0"/>
              <a:t> – подобный, тот же самый; </a:t>
            </a:r>
            <a:r>
              <a:rPr lang="ru-RU" dirty="0" err="1"/>
              <a:t>stasis</a:t>
            </a:r>
            <a:r>
              <a:rPr lang="ru-RU" dirty="0"/>
              <a:t>-состояние, неподвижность) – относительное динамическое постоянство внутренней среды (крови, лимфы, тканевой жидкости) и устойчивость основных физиологических функций (кровообращения, дыхания, терморегуляции, обмена веществ и т.д.) организма человека и животных. Регуляторные механизмы, поддерживающие физиологическое состояние или свойства клеток, органов и систем целостного организма на оптимальном уровне, называются гомеостатическими. Исторически и генетически понятие гомеостаза имеет биологические и медико-биологические предпосылки. Там оно соотносится как конечный процесс, период жизни с отдельным обособленно взятым организмом или человеческим индивидуумом как чисто биологическим явлением. Конечность существования и необходимость выполнения своего предназначения - репродукции себе подобного - позволяют определить стратегию выживания отдельного организма через понятие "сохранение". "Сохранение структурно-функциональной стабильности" - суть любого гомеостаза, управляемого гомеостатом или саморегулируемого.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1026" name="Picture 2" descr="C:\Users\Екатерина\Desktop\homeostases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645024"/>
            <a:ext cx="558011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306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Екатерина\Desktop\s04568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44000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35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3168352"/>
          </a:xfrm>
        </p:spPr>
        <p:txBody>
          <a:bodyPr>
            <a:normAutofit fontScale="92500"/>
          </a:bodyPr>
          <a:lstStyle/>
          <a:p>
            <a:r>
              <a:rPr lang="ru-RU" dirty="0"/>
              <a:t>Эволюция человека – это теория происхождения людей, созданная англичанином Чарльзом Дарвином. Австралопитеки (южные обезьяны) – это прямоходящие потомки дриопитеков, обитавшие в степях Африки около 4 млн. лет назад. Это были довольно высокоразвитые приматы. Именно от них произошел наиболее древний вид людей, которых ученые называют </a:t>
            </a:r>
            <a:r>
              <a:rPr lang="ru-RU" dirty="0" err="1"/>
              <a:t>Homo</a:t>
            </a:r>
            <a:r>
              <a:rPr lang="ru-RU" dirty="0"/>
              <a:t> </a:t>
            </a:r>
            <a:r>
              <a:rPr lang="ru-RU" dirty="0" err="1"/>
              <a:t>habilis</a:t>
            </a:r>
            <a:r>
              <a:rPr lang="ru-RU" dirty="0"/>
              <a:t> – «человек умелый». Неандертальцы были охотниками и отличались мощным телосложением. Однако их рост не превышал 170 сантиметров. Сейчас ученые полагают, что неандертальцы были, скорее всего, лишь боковой ветвью того эволюционного древа, от которого произошел человек.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Екатерина\Desktop\slide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140968"/>
            <a:ext cx="6539880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666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16633"/>
            <a:ext cx="8712968" cy="2808312"/>
          </a:xfrm>
        </p:spPr>
        <p:txBody>
          <a:bodyPr/>
          <a:lstStyle/>
          <a:p>
            <a:r>
              <a:rPr lang="ru-RU" dirty="0"/>
              <a:t>Человек разумный (на латыни – </a:t>
            </a:r>
            <a:r>
              <a:rPr lang="ru-RU" dirty="0" err="1"/>
              <a:t>Homo</a:t>
            </a:r>
            <a:r>
              <a:rPr lang="ru-RU" dirty="0"/>
              <a:t> </a:t>
            </a:r>
            <a:r>
              <a:rPr lang="ru-RU" dirty="0" err="1"/>
              <a:t>sapiens</a:t>
            </a:r>
            <a:r>
              <a:rPr lang="ru-RU" dirty="0"/>
              <a:t>) появился, согласно теории эволюции Дарвина, 100-160 тысяч лет назад. </a:t>
            </a:r>
            <a:r>
              <a:rPr lang="ru-RU" dirty="0" err="1"/>
              <a:t>Homo</a:t>
            </a:r>
            <a:r>
              <a:rPr lang="ru-RU" dirty="0"/>
              <a:t> </a:t>
            </a:r>
            <a:r>
              <a:rPr lang="ru-RU" dirty="0" err="1"/>
              <a:t>sapiens</a:t>
            </a:r>
            <a:r>
              <a:rPr lang="ru-RU" dirty="0"/>
              <a:t> строили шалаши и хижины, иногда даже жилые ямы, стены которых обшивали деревом. Они умело пользовались луком и стрелами, копьями и костяными крючками для ловли рыбы, а также строили лодки.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катерина\Desktop\2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07566"/>
            <a:ext cx="8893496" cy="3717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95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332656"/>
            <a:ext cx="8784975" cy="5085184"/>
          </a:xfrm>
        </p:spPr>
        <p:txBody>
          <a:bodyPr>
            <a:normAutofit/>
          </a:bodyPr>
          <a:lstStyle/>
          <a:p>
            <a:r>
              <a:rPr lang="ru-RU" dirty="0"/>
              <a:t>Неандертальцев сменили люди современного типа — кроманьонцы — или неоантропы. Они приручили животных и начали осваивать земледелие, что позволило избавиться от голода и добывать разнообразную пищу. В отличие от предшественников эволюция кроманьонцев проходила под большим влиянием социальных факторов (сплочение коллектива, взаимная поддержка, совершенствование трудовой деятельности, более высокий уровень мышления).</a:t>
            </a:r>
          </a:p>
          <a:p>
            <a:endParaRPr lang="ru-RU" dirty="0"/>
          </a:p>
          <a:p>
            <a:r>
              <a:rPr lang="ru-RU" dirty="0"/>
              <a:t>Возникновение кроманьонцев — завершающий этап формирования человека современного типа. На смену первобытному человеческому стаду пришел первый родовой строй, завершивший становление человеческого общества, дальнейший прогресс которого стал определяться социально-экономическими законами.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88716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88640"/>
            <a:ext cx="8496944" cy="633670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Организм человека имеет ряд защитных систем, которые противостоят неблагоприятным воздействиям внешней среды. Первой барьерной системой являются кожные покровы, а также слизистые оболочки легких и пищеварительного тракта, через которые поступают различные вредные вещества, растворенные в воде или просто находящиеся в атмосферном воздухе. Для территорий с повышенным химическим загрязнением характерны различные типы легочных заболеваний, заболеваний верхних дыхательных путей, а также разнообразные кожные болезни.</a:t>
            </a:r>
          </a:p>
          <a:p>
            <a:endParaRPr lang="ru-RU" dirty="0"/>
          </a:p>
          <a:p>
            <a:r>
              <a:rPr lang="ru-RU" dirty="0"/>
              <a:t>Второй защитной системой организма является печень, обладающая способностью </a:t>
            </a:r>
            <a:r>
              <a:rPr lang="ru-RU" dirty="0" err="1"/>
              <a:t>детоксикации</a:t>
            </a:r>
            <a:r>
              <a:rPr lang="ru-RU" dirty="0"/>
              <a:t> вредных веществ (ядов), попавших в организм вместе с пищей. Если печень человека оказывается, перегружена токсическими веществами, то возникают тяжелые заболевания, такие, как цирроз и онкологические заболевания. Иммунная система человека реализует свои возможности через </a:t>
            </a:r>
            <a:r>
              <a:rPr lang="ru-RU" dirty="0" err="1"/>
              <a:t>рапознавание</a:t>
            </a:r>
            <a:r>
              <a:rPr lang="ru-RU" dirty="0"/>
              <a:t> чужеродного материала вплоть до его нейтрализации. Все защитные механизмы тесно связаны с эндокринной, ферментативной и нервной системами человека. В эндокринной системе это передняя доля гипофиза и кора надпочечников, регулирующие воспаление. В ферментативной системе — печень и поджелудочная железа — депонирование и обезвреживание токсинов. Соединительная ткань — депонирование токсинов, реакции антиген-антитело, лимфоциты и макрофаги, образование иммунокомпетентных клеток.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49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23528" y="188640"/>
            <a:ext cx="8568952" cy="2599183"/>
          </a:xfrm>
        </p:spPr>
        <p:txBody>
          <a:bodyPr/>
          <a:lstStyle/>
          <a:p>
            <a:r>
              <a:rPr lang="ru-RU" dirty="0"/>
              <a:t>Существует еще множество защитных функций организма, которые в силу разных причин при заболеваниях работают недостаточно. Зашлаковывание организма проявляется в </a:t>
            </a:r>
            <a:r>
              <a:rPr lang="ru-RU" dirty="0" err="1"/>
              <a:t>закислении</a:t>
            </a:r>
            <a:r>
              <a:rPr lang="ru-RU" dirty="0"/>
              <a:t> матрикса, образованию свободных радикалов и активации механизмов воспаления. Результатом является появление хронических болезней и злокачественных опухолей.</a:t>
            </a:r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3075" name="Picture 3" descr="C:\Users\Екатерина\Desktop\433-466x33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291132"/>
            <a:ext cx="6022826" cy="434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21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16632"/>
            <a:ext cx="8712968" cy="252717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Третей (главной) барьерной системой, предназначенной для защиты целостности и здоровья организма, является иммунная система. Она включает процессы и средства клеточной защиты от бактериальных загрязнений внешней среды, а именно от попавших в организм бактерий и прочих возбудителей заболеваний биологического происхождения. В случае, когда иммунная система испытывает экологический стресс, её работа нарушается.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4098" name="Picture 2" descr="C:\Users\Екатерина\Desktop\plastic-anatomy-models-mountains-under-construction-or-something-im-currently-playing-with-this-idea-in-a-painting-and-im-thinking-that-making-a-composi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9" y="2305588"/>
            <a:ext cx="5353272" cy="428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540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88640"/>
            <a:ext cx="8496944" cy="2959223"/>
          </a:xfrm>
        </p:spPr>
        <p:txBody>
          <a:bodyPr>
            <a:normAutofit fontScale="92500"/>
          </a:bodyPr>
          <a:lstStyle/>
          <a:p>
            <a:r>
              <a:rPr lang="ru-RU" dirty="0"/>
              <a:t>Заболевания иммунной системы очень характерны для нашего времени. Первая стадия таких заболеваний связана с гиперчувствительностью иммунной системы, приводящей к различным типам </a:t>
            </a:r>
            <a:r>
              <a:rPr lang="ru-RU" dirty="0" err="1"/>
              <a:t>аллергозов</a:t>
            </a:r>
            <a:r>
              <a:rPr lang="ru-RU" dirty="0"/>
              <a:t> и аллергий. Второй стадией является иммунодефицит – истощение иммунной системы, ведущее к тому, что организм катастрофически теряет сопротивляемость к любым болезням и поражениям. Чувствительность человеческого организма к агрессии окружающей среды зависит также и от его возрастных особенностей.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5122" name="Picture 2" descr="C:\Users\Екатерина\Desktop\effects-of-climate-change-on-human-heal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996952"/>
            <a:ext cx="6776864" cy="372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02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8258" cy="686119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9361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58</TotalTime>
  <Words>762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Palatino Linotype</vt:lpstr>
      <vt:lpstr>Wingdings</vt:lpstr>
      <vt:lpstr>Базовая</vt:lpstr>
      <vt:lpstr>Здоровьесбережение</vt:lpstr>
      <vt:lpstr>Презентация PowerPoint</vt:lpstr>
      <vt:lpstr>Презентация PowerPoint</vt:lpstr>
      <vt:lpstr> </vt:lpstr>
      <vt:lpstr>Презентация PowerPoint</vt:lpstr>
      <vt:lpstr> </vt:lpstr>
      <vt:lpstr> </vt:lpstr>
      <vt:lpstr> </vt:lpstr>
      <vt:lpstr> </vt:lpstr>
      <vt:lpstr>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Здравоохранение</dc:title>
  <dc:creator>Екатерина ~</dc:creator>
  <cp:lastModifiedBy>Leonid 89281716484</cp:lastModifiedBy>
  <cp:revision>8</cp:revision>
  <dcterms:created xsi:type="dcterms:W3CDTF">2018-03-13T17:04:54Z</dcterms:created>
  <dcterms:modified xsi:type="dcterms:W3CDTF">2022-10-22T09:04:58Z</dcterms:modified>
</cp:coreProperties>
</file>