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70" r:id="rId6"/>
    <p:sldId id="269" r:id="rId7"/>
    <p:sldId id="268" r:id="rId8"/>
    <p:sldId id="267" r:id="rId9"/>
    <p:sldId id="282" r:id="rId10"/>
    <p:sldId id="281" r:id="rId11"/>
    <p:sldId id="280" r:id="rId12"/>
    <p:sldId id="278" r:id="rId13"/>
    <p:sldId id="266" r:id="rId14"/>
    <p:sldId id="265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shishova.ru/stixi-pro-ovoshhi/#ixzz7iQyDm1V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3856" y="-27709"/>
            <a:ext cx="9157856" cy="6885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Презентация на тему: «Фрукты»</a:t>
            </a:r>
            <a:endParaRPr lang="ru-RU" b="1" dirty="0"/>
          </a:p>
        </p:txBody>
      </p:sp>
      <p:pic>
        <p:nvPicPr>
          <p:cNvPr id="49156" name="Picture 4" descr="http://www.desclicsbio.com/wp-content/uploads/2016/09/desclicsbio-questembert-vente-en-ligne-produits-biologiques-eco-responsables-cagette-de-fruits-bio-edition-automne-.jpg"/>
          <p:cNvPicPr>
            <a:picLocks noChangeAspect="1" noChangeArrowheads="1"/>
          </p:cNvPicPr>
          <p:nvPr/>
        </p:nvPicPr>
        <p:blipFill>
          <a:blip r:embed="rId3" cstate="print"/>
          <a:srcRect l="3665" t="15514" r="4709" b="15378"/>
          <a:stretch>
            <a:fillRect/>
          </a:stretch>
        </p:blipFill>
        <p:spPr bwMode="auto">
          <a:xfrm>
            <a:off x="1547664" y="1772816"/>
            <a:ext cx="633670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7" name="Text Box 517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Дыня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7650" name="Picture 2" descr="https://da-mart.ru/storage/catalog/goods/f5dd55a7a44a6cf312e96f3d142bca4f.w700h7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276872"/>
            <a:ext cx="4291236" cy="3715172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Абрикос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6626" name="AutoShape 2" descr="https://pskov-kalyan-vape.ru/image/cache/data/parser2/948621609_t_capella_re3_apricot-800x800-700x4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finedrinks.ru/wa-data/public/shop/products/38/04/438/images/3915/3915.75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C:\Users\Рбт\Downloads\3915.750x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2204864"/>
            <a:ext cx="504056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Гранат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3" name="Рисунок 2" descr="https://zooclub.ru/attach/13000/133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348880"/>
            <a:ext cx="5039966" cy="3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апельсин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4580" name="Picture 4" descr="https://avatars.mds.yandex.net/i?id=ab25cd750766d227b3bb005c5cc892d2-5497668-images-thumbs&amp;ref=rim&amp;n=33&amp;w=162&amp;h=1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1916832"/>
            <a:ext cx="4680520" cy="4333815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Ананас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3558" name="Picture 6" descr="https://da-mart.ru/storage/catalog/goods/527603838f1bac6077a2e62088f95539.w700h7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1916832"/>
            <a:ext cx="3096344" cy="4719194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персик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4" name="Рисунок 3" descr="https://6kp.ru/image/cache/catalog/aromatizator/Persik-2500x12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276872"/>
            <a:ext cx="545515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1219200" y="9906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фрукты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30724" name="Picture 4" descr="https://images11.domashnyochag.ru/upload/img_cache/fdb/fdb98765dfc5b16f7dfe2d1779b1495a_ce_1000x753x0x0_cropped_1332x1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780928"/>
            <a:ext cx="5036927" cy="3789040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856" cy="6885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это? Назови одним словом</a:t>
            </a:r>
            <a:endParaRPr lang="ru-RU" b="1" dirty="0"/>
          </a:p>
        </p:txBody>
      </p:sp>
      <p:pic>
        <p:nvPicPr>
          <p:cNvPr id="5" name="Рисунок 4" descr="https://myslide.ru/documents_7/29d0ae58373ea515d092f07121463fe2/img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340768"/>
            <a:ext cx="799288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56" y="0"/>
            <a:ext cx="9157856" cy="6885709"/>
          </a:xfrm>
          <a:prstGeom prst="rect">
            <a:avLst/>
          </a:prstGeom>
          <a:noFill/>
        </p:spPr>
      </p:pic>
      <p:pic>
        <p:nvPicPr>
          <p:cNvPr id="6" name="Рисунок 5" descr="C:\Users\Рбт\Downloads\ec449c10415d3c5332552b8ad9a1f5a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196752"/>
            <a:ext cx="82996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Где растут фрукты?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tektorstroy.ru/wa-data/public/shop/products/38/07/10738/images/6811/6811.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56" y="0"/>
            <a:ext cx="9157856" cy="6885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b="1" dirty="0" smtClean="0"/>
              <a:t>                             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Абрикосы, груши, сливы            На варенье, на компот?.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И полезны и красивы.                  Ну -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с ветки доставай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Кто же фрукты соберет                Не бывалый урожай!   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hlinkClick r:id="rId3"/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Рисунок 5" descr="C:\Users\Рбт\Downloads\23-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1340768"/>
            <a:ext cx="6591075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лимон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2774" name="AutoShape 6" descr="https://fikiwiki.com/uploads/posts/2022-02/1645026374_31-fikiwiki-com-p-kartinki-limoni-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Рбт\Downloads\1645026374_31-fikiwiki-com-p-kartinki-limoni-3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276872"/>
            <a:ext cx="5029662" cy="369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38200" y="381000"/>
            <a:ext cx="8001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яблоко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31750" name="Picture 6" descr="https://xn----utbcjbgv0e.com.ua/upload/iblock/073/073ad24dd81996155d45f39391412cc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2060848"/>
            <a:ext cx="4968552" cy="4330452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19200" y="3048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Банан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3" name="Рисунок 2" descr="https://vapehydra.in.ua/image/cache/catalog/aromatizatory/tpa/banana-ripe-tpa-500x5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060848"/>
            <a:ext cx="4896544" cy="404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груша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2204864"/>
            <a:ext cx="4320480" cy="428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381000"/>
            <a:ext cx="701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Слива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51206" name="Picture 6" descr="https://otkritkis.com/wp-content/uploads/2022/02/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772816"/>
            <a:ext cx="5904656" cy="4384208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29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на тему: «Фрукты»</vt:lpstr>
      <vt:lpstr>Что это? Назови одним словом</vt:lpstr>
      <vt:lpstr>Где растут фрукты?</vt:lpstr>
      <vt:lpstr>                                 Абрикосы, груши, сливы            На варенье, на компот?.                          И полезны и красивы.                  Ну - ка,  с ветки доставай                         Кто же фрукты соберет                Не бывалый урожай!                             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«Овощи»</dc:title>
  <dc:creator>Рбт</dc:creator>
  <cp:lastModifiedBy>Рбт</cp:lastModifiedBy>
  <cp:revision>29</cp:revision>
  <dcterms:created xsi:type="dcterms:W3CDTF">2022-10-22T08:12:53Z</dcterms:created>
  <dcterms:modified xsi:type="dcterms:W3CDTF">2022-10-22T16:55:38Z</dcterms:modified>
</cp:coreProperties>
</file>