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0AA"/>
    <a:srgbClr val="72A0DB"/>
    <a:srgbClr val="712703"/>
    <a:srgbClr val="251B02"/>
    <a:srgbClr val="604703"/>
    <a:srgbClr val="695109"/>
    <a:srgbClr val="F9E1BD"/>
    <a:srgbClr val="EAC485"/>
    <a:srgbClr val="F2DAB7"/>
    <a:srgbClr val="E6D6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13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0524" y="563807"/>
            <a:ext cx="795641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ФЕДОТОВ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</a:rPr>
              <a:t>АЛЕКСАНДР ВАСИЛЬЕВИЧ</a:t>
            </a:r>
          </a:p>
        </p:txBody>
      </p:sp>
      <p:pic>
        <p:nvPicPr>
          <p:cNvPr id="5" name="Picture 4" descr="http://xn--80aafy5bs.xn--p1ai/wp-content/uploads/2016/07/Fedotov-Aleksandr-Vasilevich-426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571" y="2318133"/>
            <a:ext cx="2743200" cy="386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6" name="Picture 2" descr="Ð°Ð»ÐµÐºÑÐ°Ð½Ð´Ñ ÐÐ°ÑÐ¸Ð»ÑÐµÐ²Ð¸Ñ ÑÐµÐ´Ð¾ÑÐ¾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905" y="751114"/>
            <a:ext cx="7280934" cy="44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54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4100" name="Picture 4" descr="Ð³ÐµÐ½ÐµÑÐ°Ð»-Ð¼Ð°Ð¹Ð¾Ñ Ð°Ð²Ð¸Ð°Ñ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85" y="685653"/>
            <a:ext cx="6738291" cy="415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0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48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30745" y="1826057"/>
            <a:ext cx="2294545" cy="62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2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1" y="802641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n w="9525">
                  <a:noFill/>
                </a:ln>
                <a:solidFill>
                  <a:srgbClr val="0C40AA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4000" dirty="0">
              <a:ln w="9525">
                <a:noFill/>
              </a:ln>
              <a:solidFill>
                <a:srgbClr val="0C40AA"/>
              </a:solidFill>
              <a:latin typeface="Franklin Gothic Demi" panose="020B07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 descr="https://mota.ru/upload/wallpapers/source/2014/04/06/19/01/39854/XofGzT0zo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79" y="473343"/>
            <a:ext cx="8275992" cy="587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Ð¤ÐµÐ´Ð¾ÑÐ¾Ð²Â ÐÐ»ÐµÐºÑÐ°Ð½Ð´Ñ ÐÐ°ÑÐ¸Ð»ÑÐµÐ²Ð¸Ñ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7" y="1377432"/>
            <a:ext cx="2753713" cy="34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425290" y="608918"/>
            <a:ext cx="4813804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Герой Советского Союза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18669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Лауреат Ленинской премии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18669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Заслуженный летчик – испытатель СССР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18669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Заслуженный тренер СССР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18669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 спорта международного класса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18669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Генерал – майор авиации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18669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Старший летчик - испытатель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5" name="Рисунок 4" descr="ÐÐ¾ÑÐºÐ¾Ð²ÑÐºÐ°Ñ Ð¾Ð±Ð»Ð°ÑÑÑ, Ð³. ÐÑÐºÐ¾Ð²ÑÐºÐ¸Ð¹, ÐÐµÐ¼Ð¾ÑÐ¸Ð°Ð»ÑÐ½Ð°Ñ Ð´Ð¾ÑÐºÐ° Ð½Ð° ÑÑÐµÐ½Ðµ Ð´Ð¾Ð¼Ð°, Ð³Ð´Ðµ Ð¶Ð¸Ð» Ð.Ð. Ð¤ÐµÐ´Ð¾ÑÐ¾Ð² (Ð¤Ð¾ÑÐ¾ ÐÐµÑÑÐ° ÐÐ¸ÑÐ°, Ð¶ÑÑÐ½Ð°Ð» &quot;Spaceflight&quot;, Ð°Ð¿ÑÐµÐ»Ñ 2008 Ð³Ð¾Ð´Ð°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755" y="1208314"/>
            <a:ext cx="6242957" cy="37827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8027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6146" name="Picture 2" descr="ÑÐ¾Ð²ÐµÑÑÐºÐ¸Ðµ Ð»ÑÑÑÐ¸Ðº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59" y="818813"/>
            <a:ext cx="7050651" cy="450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47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8882" y="1378021"/>
            <a:ext cx="615585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БЫТЬ  </a:t>
            </a:r>
          </a:p>
          <a:p>
            <a:pPr algn="ctr"/>
            <a:r>
              <a:rPr lang="ru-RU" sz="9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ЛИДЕРОМ!</a:t>
            </a:r>
            <a:endParaRPr lang="ru-RU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65183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</TotalTime>
  <Words>36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Franklin Gothic Demi</vt:lpstr>
      <vt:lpstr>Franklin Gothic Medium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Света</cp:lastModifiedBy>
  <cp:revision>40</cp:revision>
  <dcterms:created xsi:type="dcterms:W3CDTF">2013-11-19T05:52:05Z</dcterms:created>
  <dcterms:modified xsi:type="dcterms:W3CDTF">2018-10-11T19:19:07Z</dcterms:modified>
</cp:coreProperties>
</file>