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5" r:id="rId4"/>
    <p:sldId id="273" r:id="rId5"/>
    <p:sldId id="259" r:id="rId6"/>
    <p:sldId id="260" r:id="rId7"/>
    <p:sldId id="266" r:id="rId8"/>
    <p:sldId id="278" r:id="rId9"/>
    <p:sldId id="267" r:id="rId10"/>
    <p:sldId id="272" r:id="rId11"/>
    <p:sldId id="277" r:id="rId12"/>
    <p:sldId id="276" r:id="rId13"/>
    <p:sldId id="268" r:id="rId14"/>
    <p:sldId id="264" r:id="rId15"/>
    <p:sldId id="262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7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93" y="-7385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альтернативный процесс 5">
            <a:extLst>
              <a:ext uri="{FF2B5EF4-FFF2-40B4-BE49-F238E27FC236}">
                <a16:creationId xmlns="" xmlns:a16="http://schemas.microsoft.com/office/drawing/2014/main" id="{513109D8-7910-4D72-BE74-D03F9393DDE6}"/>
              </a:ext>
            </a:extLst>
          </p:cNvPr>
          <p:cNvSpPr/>
          <p:nvPr/>
        </p:nvSpPr>
        <p:spPr>
          <a:xfrm>
            <a:off x="3851920" y="816270"/>
            <a:ext cx="4248472" cy="773415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МДОАУ ЦРР – д/с «Фантазия»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 группа РОМАШКА</a:t>
            </a:r>
          </a:p>
        </p:txBody>
      </p:sp>
      <p:pic>
        <p:nvPicPr>
          <p:cNvPr id="8" name="Picture 2" descr="https://cdn.otkritkiok.ru/posts/big/pozdravlyaem-s-novoselem-s-pereezdom-v-novyy-dom-50950.jpg">
            <a:extLst>
              <a:ext uri="{FF2B5EF4-FFF2-40B4-BE49-F238E27FC236}">
                <a16:creationId xmlns="" xmlns:a16="http://schemas.microsoft.com/office/drawing/2014/main" id="{43DBBCF6-FD20-41DB-845B-00D0C0BA3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44790"/>
            <a:ext cx="6106357" cy="4361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4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3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Блок-схема: альтернативный процесс 8">
            <a:extLst>
              <a:ext uri="{FF2B5EF4-FFF2-40B4-BE49-F238E27FC236}">
                <a16:creationId xmlns="" xmlns:a16="http://schemas.microsoft.com/office/drawing/2014/main" id="{37A8B8A1-165B-42B8-9D08-E20BEB720612}"/>
              </a:ext>
            </a:extLst>
          </p:cNvPr>
          <p:cNvSpPr/>
          <p:nvPr/>
        </p:nvSpPr>
        <p:spPr>
          <a:xfrm rot="10800000" flipV="1">
            <a:off x="4541084" y="3910391"/>
            <a:ext cx="3672408" cy="1767485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Евгения Сергеевна </a:t>
            </a:r>
            <a:r>
              <a:rPr lang="ru-RU" b="1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Сугундукова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Психология у нас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Развивается сейчас,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Без психолога, друзья, 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Нам прожить никак нельзя!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0D655C4-5C1A-44B1-B9FF-5634644FC5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250"/>
          <a:stretch/>
        </p:blipFill>
        <p:spPr>
          <a:xfrm>
            <a:off x="1288624" y="1556792"/>
            <a:ext cx="3155752" cy="4509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EFD8274-1F80-42E0-AE78-D18D377584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3" b="34422"/>
          <a:stretch/>
        </p:blipFill>
        <p:spPr>
          <a:xfrm>
            <a:off x="5148064" y="1026057"/>
            <a:ext cx="2227398" cy="2399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19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57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Блок-схема: альтернативный процесс 8">
            <a:extLst>
              <a:ext uri="{FF2B5EF4-FFF2-40B4-BE49-F238E27FC236}">
                <a16:creationId xmlns="" xmlns:a16="http://schemas.microsoft.com/office/drawing/2014/main" id="{37A8B8A1-165B-42B8-9D08-E20BEB720612}"/>
              </a:ext>
            </a:extLst>
          </p:cNvPr>
          <p:cNvSpPr/>
          <p:nvPr/>
        </p:nvSpPr>
        <p:spPr>
          <a:xfrm rot="10800000" flipV="1">
            <a:off x="5379158" y="3074599"/>
            <a:ext cx="2787857" cy="2262019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Анна Руслановна Дмитренко: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Играя, мы учимся,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Играя, живем,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        С игрой интересной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         Мы мир познаем!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931CF67-F2A7-4437-9DDF-4B5C97FD6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915" y="728354"/>
            <a:ext cx="4006371" cy="18460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3E20A6F-F621-4301-95CB-0051347146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607" r="31471"/>
          <a:stretch/>
        </p:blipFill>
        <p:spPr>
          <a:xfrm rot="5400000">
            <a:off x="2419276" y="947859"/>
            <a:ext cx="1551462" cy="179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17D2AC3-05AC-4653-BEC3-B6973AB8E6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638" y="2740516"/>
            <a:ext cx="3418129" cy="1575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2EB18FE5-2D8B-4257-8B12-D68D8C738B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907" y="4437112"/>
            <a:ext cx="3886200" cy="179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3348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Блок-схема: альтернативный процесс 8">
            <a:extLst>
              <a:ext uri="{FF2B5EF4-FFF2-40B4-BE49-F238E27FC236}">
                <a16:creationId xmlns="" xmlns:a16="http://schemas.microsoft.com/office/drawing/2014/main" id="{37A8B8A1-165B-42B8-9D08-E20BEB720612}"/>
              </a:ext>
            </a:extLst>
          </p:cNvPr>
          <p:cNvSpPr/>
          <p:nvPr/>
        </p:nvSpPr>
        <p:spPr>
          <a:xfrm rot="10800000" flipV="1">
            <a:off x="3955881" y="4221087"/>
            <a:ext cx="4144510" cy="1551461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Марта </a:t>
            </a:r>
            <a:r>
              <a:rPr lang="ru-RU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Рузматовна</a:t>
            </a:r>
            <a:r>
              <a:rPr lang="ru-RU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ru-RU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Пасишниченко</a:t>
            </a:r>
            <a:r>
              <a:rPr lang="ru-RU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На уколы! На уколы!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Собирайся, ребятня!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Вы не бойтесь! Я не больно –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Ведь хороший доктор 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BCB7C90-5C43-45D4-BB25-6D32D5CC67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25"/>
          <a:stretch/>
        </p:blipFill>
        <p:spPr>
          <a:xfrm rot="5400000">
            <a:off x="362770" y="2597670"/>
            <a:ext cx="4336899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C4B3276-C5A9-45CA-B7FE-3AE8E82398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46" r="8146"/>
          <a:stretch/>
        </p:blipFill>
        <p:spPr>
          <a:xfrm>
            <a:off x="4067944" y="1582138"/>
            <a:ext cx="4144511" cy="2287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9492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1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3BD8C79-CFAD-420E-91AC-8388DFF2C4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34" t="1493" b="-1493"/>
          <a:stretch/>
        </p:blipFill>
        <p:spPr>
          <a:xfrm>
            <a:off x="1259631" y="3645024"/>
            <a:ext cx="3461645" cy="26172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Блок-схема: альтернативный процесс 6">
            <a:extLst>
              <a:ext uri="{FF2B5EF4-FFF2-40B4-BE49-F238E27FC236}">
                <a16:creationId xmlns="" xmlns:a16="http://schemas.microsoft.com/office/drawing/2014/main" id="{72CAAEEF-F96E-4809-A335-FCFBEAA98891}"/>
              </a:ext>
            </a:extLst>
          </p:cNvPr>
          <p:cNvSpPr/>
          <p:nvPr/>
        </p:nvSpPr>
        <p:spPr>
          <a:xfrm rot="10800000" flipV="1">
            <a:off x="5156970" y="4437112"/>
            <a:ext cx="3132886" cy="1479452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Разноцветные штанишки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Курточкам под стать –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Из детсада ребятишки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Вышли погулять.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3F9D28F-A250-423B-B8CA-91CCF86ED5F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762741"/>
            <a:ext cx="2957588" cy="1732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079AE5C-B4E2-4820-BC56-949EDF5C89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33" r="25053"/>
          <a:stretch/>
        </p:blipFill>
        <p:spPr>
          <a:xfrm>
            <a:off x="1974451" y="1628799"/>
            <a:ext cx="2597549" cy="2289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E8905D1-9B47-4411-B81A-35505EB0809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653"/>
          <a:stretch/>
        </p:blipFill>
        <p:spPr>
          <a:xfrm rot="5400000">
            <a:off x="5825753" y="1801780"/>
            <a:ext cx="2831606" cy="1937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0415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86B7004-B7E1-4D01-B415-EF2795BD17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037125"/>
            <a:ext cx="6300192" cy="2910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Блок-схема: альтернативный процесс 3">
            <a:extLst>
              <a:ext uri="{FF2B5EF4-FFF2-40B4-BE49-F238E27FC236}">
                <a16:creationId xmlns="" xmlns:a16="http://schemas.microsoft.com/office/drawing/2014/main" id="{12454FA1-B15D-4B2D-B8CA-E17C8D7F0B26}"/>
              </a:ext>
            </a:extLst>
          </p:cNvPr>
          <p:cNvSpPr/>
          <p:nvPr/>
        </p:nvSpPr>
        <p:spPr>
          <a:xfrm rot="10800000" flipV="1">
            <a:off x="2483768" y="4208815"/>
            <a:ext cx="4104456" cy="1551461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Дружно в круг вставайте, 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Громче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,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музыка, играй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!                   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К Новоселью - новосёлам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Испечём мы Каравай!</a:t>
            </a:r>
          </a:p>
        </p:txBody>
      </p:sp>
    </p:spTree>
    <p:extLst>
      <p:ext uri="{BB962C8B-B14F-4D97-AF65-F5344CB8AC3E}">
        <p14:creationId xmlns:p14="http://schemas.microsoft.com/office/powerpoint/2010/main" val="13865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718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74C7367-6D2C-4272-BEBD-CBD9C7BACD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50" r="15351"/>
          <a:stretch/>
        </p:blipFill>
        <p:spPr>
          <a:xfrm rot="5400000">
            <a:off x="4797663" y="1011172"/>
            <a:ext cx="3215689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140C12E-790B-4359-9C7D-D3AF5D865B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25" r="11413"/>
          <a:stretch/>
        </p:blipFill>
        <p:spPr>
          <a:xfrm>
            <a:off x="1153214" y="3879016"/>
            <a:ext cx="3056279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Блок-схема: альтернативный процесс 5">
            <a:extLst>
              <a:ext uri="{FF2B5EF4-FFF2-40B4-BE49-F238E27FC236}">
                <a16:creationId xmlns="" xmlns:a16="http://schemas.microsoft.com/office/drawing/2014/main" id="{EE471F8E-E564-4E84-8086-75325C972DF6}"/>
              </a:ext>
            </a:extLst>
          </p:cNvPr>
          <p:cNvSpPr/>
          <p:nvPr/>
        </p:nvSpPr>
        <p:spPr>
          <a:xfrm rot="10800000" flipV="1">
            <a:off x="4788023" y="4221088"/>
            <a:ext cx="3056279" cy="1576006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 сухарями пили </a:t>
            </a:r>
            <a:r>
              <a:rPr lang="ru-RU" b="1" dirty="0">
                <a:solidFill>
                  <a:srgbClr val="00B050"/>
                </a:solidFill>
                <a:latin typeface="Comic Sans MS" panose="030F0702030302020204" pitchFamily="66" charset="0"/>
              </a:rPr>
              <a:t>чай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,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 пирогами пили чай,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 сушками, ватрушками,</a:t>
            </a:r>
            <a:b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 пирогами,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плюшками.</a:t>
            </a:r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7ADCF85-DEFD-4C8C-9FAB-1EF5C5303A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50" r="20237"/>
          <a:stretch/>
        </p:blipFill>
        <p:spPr>
          <a:xfrm rot="5400000">
            <a:off x="1911724" y="1327986"/>
            <a:ext cx="258206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146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79B4F28-F063-4882-AB58-D1B1C7BEDE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59" t="8033" r="34523" b="21327"/>
          <a:stretch/>
        </p:blipFill>
        <p:spPr>
          <a:xfrm rot="5400000">
            <a:off x="4475490" y="3439342"/>
            <a:ext cx="2966488" cy="2485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626B03F-81DA-4923-B5EC-A5720ACE3C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11" r="20325"/>
          <a:stretch/>
        </p:blipFill>
        <p:spPr>
          <a:xfrm>
            <a:off x="4543400" y="692696"/>
            <a:ext cx="3456384" cy="2203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Ksenia\Downloads\20221021_190733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04101"/>
            <a:ext cx="2150740" cy="2024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альтернативный процесс 7">
            <a:extLst>
              <a:ext uri="{FF2B5EF4-FFF2-40B4-BE49-F238E27FC236}">
                <a16:creationId xmlns="" xmlns:a16="http://schemas.microsoft.com/office/drawing/2014/main" id="{86F8D9FD-53C9-44FA-A22D-60D3E4D5A24C}"/>
              </a:ext>
            </a:extLst>
          </p:cNvPr>
          <p:cNvSpPr/>
          <p:nvPr/>
        </p:nvSpPr>
        <p:spPr>
          <a:xfrm rot="10800000" flipV="1">
            <a:off x="899592" y="2896634"/>
            <a:ext cx="3472036" cy="3268671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Дружно </a:t>
            </a:r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выстроившись в ряд,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Наши шкафчики стоят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Нас тепло встречают –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Вещи принимают.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А вот нашей маме,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Да и папе тоже,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«Уголок родительский»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Здорово поможет: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«МАМЫ и ПАПЫ!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Прочтите внимательно!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Это сгодится вам обязательно!» 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9883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альтернативный процесс 3">
            <a:extLst>
              <a:ext uri="{FF2B5EF4-FFF2-40B4-BE49-F238E27FC236}">
                <a16:creationId xmlns="" xmlns:a16="http://schemas.microsoft.com/office/drawing/2014/main" id="{0944D620-A374-4FF8-A8B1-C5F70913DEAE}"/>
              </a:ext>
            </a:extLst>
          </p:cNvPr>
          <p:cNvSpPr/>
          <p:nvPr/>
        </p:nvSpPr>
        <p:spPr>
          <a:xfrm>
            <a:off x="1691680" y="1677173"/>
            <a:ext cx="5976664" cy="3503654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                 </a:t>
            </a:r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С Новосельем ПОЗДРАВЛЯЕМ!           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И от всей души ЖЕЛАЕМ!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Больше смеха и улыбок!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Меньше грусти и ошибок!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            Чтоб у всех блестели глазки!                    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 Чтобы жили МЫ как в сказке!</a:t>
            </a:r>
          </a:p>
        </p:txBody>
      </p:sp>
    </p:spTree>
    <p:extLst>
      <p:ext uri="{BB962C8B-B14F-4D97-AF65-F5344CB8AC3E}">
        <p14:creationId xmlns:p14="http://schemas.microsoft.com/office/powerpoint/2010/main" val="338637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93" y="-7385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альтернативный процесс 5">
            <a:extLst>
              <a:ext uri="{FF2B5EF4-FFF2-40B4-BE49-F238E27FC236}">
                <a16:creationId xmlns="" xmlns:a16="http://schemas.microsoft.com/office/drawing/2014/main" id="{513109D8-7910-4D72-BE74-D03F9393DDE6}"/>
              </a:ext>
            </a:extLst>
          </p:cNvPr>
          <p:cNvSpPr/>
          <p:nvPr/>
        </p:nvSpPr>
        <p:spPr>
          <a:xfrm>
            <a:off x="1691680" y="1484784"/>
            <a:ext cx="5400600" cy="3600400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Цель: </a:t>
            </a:r>
            <a:r>
              <a:rPr lang="ru-RU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создание  доверительной атмосферы для дальнейшего сотрудничества детского сада, детей  и их</a:t>
            </a:r>
            <a:r>
              <a:rPr lang="ru-RU" sz="2800" b="1" dirty="0"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val="15663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84" y="-6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545E5CE-4015-40CA-8E04-052658FDBD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91"/>
          <a:stretch/>
        </p:blipFill>
        <p:spPr>
          <a:xfrm>
            <a:off x="899592" y="1916832"/>
            <a:ext cx="4623742" cy="43805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Блок-схема: альтернативный процесс 6">
            <a:extLst>
              <a:ext uri="{FF2B5EF4-FFF2-40B4-BE49-F238E27FC236}">
                <a16:creationId xmlns="" xmlns:a16="http://schemas.microsoft.com/office/drawing/2014/main" id="{513109D8-7910-4D72-BE74-D03F9393DDE6}"/>
              </a:ext>
            </a:extLst>
          </p:cNvPr>
          <p:cNvSpPr/>
          <p:nvPr/>
        </p:nvSpPr>
        <p:spPr>
          <a:xfrm>
            <a:off x="5796136" y="692696"/>
            <a:ext cx="2232248" cy="4932548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Детский садик, детский сад!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Малыши туда спешат.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 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Что растёт в таком саду?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Может, груши, виноград?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Их всегда я видеть рад!..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– Что ты, дядя, не смеши! –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Говорят мне малыши.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И кричат вдесятером:</a:t>
            </a:r>
          </a:p>
          <a:p>
            <a:pPr algn="just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 «Это мы в саду растём!»</a:t>
            </a:r>
          </a:p>
        </p:txBody>
      </p:sp>
    </p:spTree>
    <p:extLst>
      <p:ext uri="{BB962C8B-B14F-4D97-AF65-F5344CB8AC3E}">
        <p14:creationId xmlns:p14="http://schemas.microsoft.com/office/powerpoint/2010/main" val="32009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294" y="1960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EB9D72-974C-4D3F-99E7-526C547677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144499"/>
            <a:ext cx="4130622" cy="1903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630F8D8-6FDB-41EA-8E8B-6AE18DE02D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713" y="2780928"/>
            <a:ext cx="3528392" cy="16258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Блок-схема: альтернативный процесс 5">
            <a:extLst>
              <a:ext uri="{FF2B5EF4-FFF2-40B4-BE49-F238E27FC236}">
                <a16:creationId xmlns="" xmlns:a16="http://schemas.microsoft.com/office/drawing/2014/main" id="{513109D8-7910-4D72-BE74-D03F9393DDE6}"/>
              </a:ext>
            </a:extLst>
          </p:cNvPr>
          <p:cNvSpPr/>
          <p:nvPr/>
        </p:nvSpPr>
        <p:spPr>
          <a:xfrm>
            <a:off x="4552706" y="835369"/>
            <a:ext cx="3547686" cy="1777030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Наталия Ивановна </a:t>
            </a:r>
            <a:r>
              <a:rPr lang="ru-RU" b="1" u="sng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Перевертнева</a:t>
            </a:r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:</a:t>
            </a:r>
            <a:endParaRPr lang="ru-RU" b="1" u="sng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Давайте будем рисовать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 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Солнышко, маму, друзей!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Яркими сочными красками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Сделаем мир наш добрей!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9159AD0-4139-4DEC-BF65-6F9BD849D4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38"/>
          <a:stretch/>
        </p:blipFill>
        <p:spPr>
          <a:xfrm>
            <a:off x="1043608" y="1811073"/>
            <a:ext cx="3135915" cy="1602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0505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4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DB17A98-7051-4B6E-BEE6-ECF2BC1E1E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902" y="1628942"/>
            <a:ext cx="4049218" cy="2026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2245193-C89A-4CCF-BED3-5F6B4796F2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148" y="3933056"/>
            <a:ext cx="3739852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Блок-схема: альтернативный процесс 5">
            <a:extLst>
              <a:ext uri="{FF2B5EF4-FFF2-40B4-BE49-F238E27FC236}">
                <a16:creationId xmlns="" xmlns:a16="http://schemas.microsoft.com/office/drawing/2014/main" id="{F28C6126-A970-4163-9198-E69BE496B23B}"/>
              </a:ext>
            </a:extLst>
          </p:cNvPr>
          <p:cNvSpPr/>
          <p:nvPr/>
        </p:nvSpPr>
        <p:spPr>
          <a:xfrm rot="10800000" flipV="1">
            <a:off x="4783460" y="3789040"/>
            <a:ext cx="3076358" cy="2005781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Ольга 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Петровна </a:t>
            </a:r>
            <a:r>
              <a:rPr lang="ru-RU" b="1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Дульцева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Наши руки не для скуки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А для добрых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дел.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Посмотрите </a:t>
            </a:r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сколько каждый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Смастерить сумел!</a:t>
            </a:r>
          </a:p>
          <a:p>
            <a:pPr algn="ctr"/>
            <a:endParaRPr lang="ru-RU" b="1" u="sng" dirty="0">
              <a:solidFill>
                <a:srgbClr val="00B05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302B06E-A41D-4B1B-A9FB-AF51D77E54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053" b="709"/>
          <a:stretch/>
        </p:blipFill>
        <p:spPr>
          <a:xfrm rot="5400000">
            <a:off x="5574643" y="1440373"/>
            <a:ext cx="2475980" cy="14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2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D28F265-A531-4496-B784-5111ECDF54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053981"/>
            <a:ext cx="4369384" cy="2517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Блок-схема: альтернативный процесс 6">
            <a:extLst>
              <a:ext uri="{FF2B5EF4-FFF2-40B4-BE49-F238E27FC236}">
                <a16:creationId xmlns="" xmlns:a16="http://schemas.microsoft.com/office/drawing/2014/main" id="{C3DD3D6C-432F-43A3-A103-7BC14B8C4B4D}"/>
              </a:ext>
            </a:extLst>
          </p:cNvPr>
          <p:cNvSpPr/>
          <p:nvPr/>
        </p:nvSpPr>
        <p:spPr>
          <a:xfrm rot="10800000" flipV="1">
            <a:off x="5095317" y="4002640"/>
            <a:ext cx="3293106" cy="1658608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u="sng" dirty="0" smtClean="0">
              <a:solidFill>
                <a:srgbClr val="00B050"/>
              </a:solidFill>
            </a:endParaRPr>
          </a:p>
          <a:p>
            <a:pPr algn="ctr"/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Лилия </a:t>
            </a:r>
            <a:r>
              <a:rPr lang="ru-RU" b="1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Ильгизаровна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ru-RU" b="1" u="sng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Галиева</a:t>
            </a:r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: </a:t>
            </a:r>
            <a:endParaRPr lang="ru-RU" b="1" u="sng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Физкультурой заниматься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Нам не лень.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Мы готовы кувыркаться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 Целый </a:t>
            </a:r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день!</a:t>
            </a:r>
            <a:r>
              <a:rPr lang="ru-RU" dirty="0" smtClean="0">
                <a:latin typeface="Comic Sans MS" panose="030F0702030302020204" pitchFamily="66" charset="0"/>
              </a:rPr>
              <a:t>!</a:t>
            </a:r>
            <a:endParaRPr lang="ru-RU" dirty="0">
              <a:latin typeface="Comic Sans MS" panose="030F0702030302020204" pitchFamily="66" charset="0"/>
            </a:endParaRPr>
          </a:p>
          <a:p>
            <a:pPr algn="ctr"/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37EDCFF-5C07-4202-9507-BE938D91B8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02"/>
          <a:stretch/>
        </p:blipFill>
        <p:spPr>
          <a:xfrm rot="5400000">
            <a:off x="54341" y="2813903"/>
            <a:ext cx="4127692" cy="2305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2874BA9-218A-4549-8F14-2A980303F7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00" r="6951"/>
          <a:stretch/>
        </p:blipFill>
        <p:spPr>
          <a:xfrm rot="5400000">
            <a:off x="2968637" y="3955115"/>
            <a:ext cx="2377834" cy="1773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182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95B9E28-547B-4183-B44A-4D014F0FD3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50" r="25850"/>
          <a:stretch/>
        </p:blipFill>
        <p:spPr>
          <a:xfrm rot="5400000">
            <a:off x="1428594" y="3620077"/>
            <a:ext cx="2182075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463A8A6-9861-449A-9DA4-E23F9E276D4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695" y="975501"/>
            <a:ext cx="2530473" cy="2786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Блок-схема: альтернативный процесс 7">
            <a:extLst>
              <a:ext uri="{FF2B5EF4-FFF2-40B4-BE49-F238E27FC236}">
                <a16:creationId xmlns="" xmlns:a16="http://schemas.microsoft.com/office/drawing/2014/main" id="{DEEA4C63-9C5E-4986-AB45-B359423C1B80}"/>
              </a:ext>
            </a:extLst>
          </p:cNvPr>
          <p:cNvSpPr/>
          <p:nvPr/>
        </p:nvSpPr>
        <p:spPr>
          <a:xfrm rot="10800000" flipV="1">
            <a:off x="4067940" y="3861049"/>
            <a:ext cx="3744417" cy="1800199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Елена </a:t>
            </a:r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Анатольевна </a:t>
            </a:r>
            <a:r>
              <a:rPr lang="ru-RU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Ширяева: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Как хорошо, что есть театр!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Он был и будет с нами вечно. Всегда готовый утверждать,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Все, что на свете человечно.</a:t>
            </a:r>
            <a:endParaRPr lang="ru-RU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6A86C04-3FC7-464E-8AD7-3C5B544F1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0" r="22206"/>
          <a:stretch/>
        </p:blipFill>
        <p:spPr>
          <a:xfrm>
            <a:off x="1835696" y="1638300"/>
            <a:ext cx="2088233" cy="179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65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3" y="-4866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альтернативный процесс 7">
            <a:extLst>
              <a:ext uri="{FF2B5EF4-FFF2-40B4-BE49-F238E27FC236}">
                <a16:creationId xmlns="" xmlns:a16="http://schemas.microsoft.com/office/drawing/2014/main" id="{DEEA4C63-9C5E-4986-AB45-B359423C1B80}"/>
              </a:ext>
            </a:extLst>
          </p:cNvPr>
          <p:cNvSpPr/>
          <p:nvPr/>
        </p:nvSpPr>
        <p:spPr>
          <a:xfrm rot="10800000" flipV="1">
            <a:off x="4716016" y="692696"/>
            <a:ext cx="3288988" cy="1515413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Артистов нам не занимать,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Умеем петь и танцевать,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Роли разные играем,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 тексте слов не забываем!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944E9DD-E39A-46D1-AFC2-14B055A1A4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48" r="27184"/>
          <a:stretch/>
        </p:blipFill>
        <p:spPr>
          <a:xfrm rot="5400000">
            <a:off x="1376290" y="3955068"/>
            <a:ext cx="2376266" cy="2407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8A9313D-EDB7-4B5C-A4C7-485DE2AD63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5177"/>
          <a:stretch/>
        </p:blipFill>
        <p:spPr>
          <a:xfrm rot="5400000">
            <a:off x="4466349" y="4038708"/>
            <a:ext cx="1927803" cy="1860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Picture 2" descr="C:\Users\Ksenia\Downloads\20221021_1617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5449" y="2282661"/>
            <a:ext cx="6209084" cy="1527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9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.120-bal.ru/pars_docs/refs/35/34653/34653_html_m322dcc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69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12B4375-8515-4723-A3FB-F22D94C9F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07" r="29618"/>
          <a:stretch/>
        </p:blipFill>
        <p:spPr>
          <a:xfrm rot="5400000">
            <a:off x="4941354" y="796915"/>
            <a:ext cx="3194674" cy="3055591"/>
          </a:xfrm>
          <a:prstGeom prst="rect">
            <a:avLst/>
          </a:prstGeom>
        </p:spPr>
      </p:pic>
      <p:sp>
        <p:nvSpPr>
          <p:cNvPr id="9" name="Блок-схема: альтернативный процесс 8">
            <a:extLst>
              <a:ext uri="{FF2B5EF4-FFF2-40B4-BE49-F238E27FC236}">
                <a16:creationId xmlns="" xmlns:a16="http://schemas.microsoft.com/office/drawing/2014/main" id="{37A8B8A1-165B-42B8-9D08-E20BEB720612}"/>
              </a:ext>
            </a:extLst>
          </p:cNvPr>
          <p:cNvSpPr/>
          <p:nvPr/>
        </p:nvSpPr>
        <p:spPr>
          <a:xfrm rot="10800000" flipV="1">
            <a:off x="1259632" y="4221088"/>
            <a:ext cx="5076564" cy="1728192"/>
          </a:xfrm>
          <a:prstGeom prst="flowChartAlternateProcess">
            <a:avLst/>
          </a:prstGeom>
          <a:solidFill>
            <a:srgbClr val="F2F7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Нина Викторовна Копысова: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Логопедия – полезное дело! 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Ведь каждому хочется  высказать смело, 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Умно и свободно, красиво, умело, </a:t>
            </a:r>
          </a:p>
          <a:p>
            <a:pPr algn="ctr"/>
            <a:r>
              <a:rPr lang="ru-RU" dirty="0">
                <a:solidFill>
                  <a:srgbClr val="00B050"/>
                </a:solidFill>
                <a:latin typeface="Comic Sans MS" panose="030F0702030302020204" pitchFamily="66" charset="0"/>
              </a:rPr>
              <a:t>Все, что наболело и что накипело.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B2B689E-444D-4329-9E5E-97E7E149B8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98" r="19103"/>
          <a:stretch/>
        </p:blipFill>
        <p:spPr>
          <a:xfrm rot="5400000">
            <a:off x="1914244" y="1734713"/>
            <a:ext cx="2631467" cy="1804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201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231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43</cp:revision>
  <dcterms:created xsi:type="dcterms:W3CDTF">2022-10-16T17:26:03Z</dcterms:created>
  <dcterms:modified xsi:type="dcterms:W3CDTF">2022-10-22T16:00:24Z</dcterms:modified>
</cp:coreProperties>
</file>