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1" r:id="rId5"/>
    <p:sldId id="270" r:id="rId6"/>
    <p:sldId id="269" r:id="rId7"/>
    <p:sldId id="268" r:id="rId8"/>
    <p:sldId id="267" r:id="rId9"/>
    <p:sldId id="282" r:id="rId10"/>
    <p:sldId id="281" r:id="rId11"/>
    <p:sldId id="280" r:id="rId12"/>
    <p:sldId id="278" r:id="rId13"/>
    <p:sldId id="266" r:id="rId14"/>
    <p:sldId id="265" r:id="rId15"/>
    <p:sldId id="274" r:id="rId16"/>
    <p:sldId id="273" r:id="rId17"/>
    <p:sldId id="272" r:id="rId18"/>
    <p:sldId id="264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mshishova.ru/stixi-pro-ovoshhi/#ixzz7iQyDm1V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rhitektorstroy.ru/wa-data/public/shop/products/38/07/10738/images/6811/6811.9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7856" cy="68857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Презентация на тему: «Овощи»</a:t>
            </a:r>
            <a:endParaRPr lang="ru-RU" b="1" dirty="0"/>
          </a:p>
        </p:txBody>
      </p:sp>
      <p:pic>
        <p:nvPicPr>
          <p:cNvPr id="6148" name="Picture 4" descr="https://static6.depositphotos.com/1063437/556/i/950/depositphotos_5569915-stock-photo-vegetables-in-wicker-basket.jpg"/>
          <p:cNvPicPr>
            <a:picLocks noChangeAspect="1" noChangeArrowheads="1"/>
          </p:cNvPicPr>
          <p:nvPr/>
        </p:nvPicPr>
        <p:blipFill>
          <a:blip r:embed="rId3" cstate="print"/>
          <a:srcRect l="10667" t="4000" r="6667" b="4000"/>
          <a:stretch>
            <a:fillRect/>
          </a:stretch>
        </p:blipFill>
        <p:spPr bwMode="auto">
          <a:xfrm>
            <a:off x="1115616" y="1628800"/>
            <a:ext cx="6696744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56" name="Object 516"/>
          <p:cNvGraphicFramePr>
            <a:graphicFrameLocks noChangeAspect="1"/>
          </p:cNvGraphicFramePr>
          <p:nvPr/>
        </p:nvGraphicFramePr>
        <p:xfrm>
          <a:off x="2514600" y="1752600"/>
          <a:ext cx="4705350" cy="4660900"/>
        </p:xfrm>
        <a:graphic>
          <a:graphicData uri="http://schemas.openxmlformats.org/presentationml/2006/ole">
            <p:oleObj spid="_x0000_s34818" name="Image" r:id="rId3" imgW="2704762" imgH="2679365" progId="">
              <p:embed/>
            </p:oleObj>
          </a:graphicData>
        </a:graphic>
      </p:graphicFrame>
      <p:sp>
        <p:nvSpPr>
          <p:cNvPr id="10757" name="Text Box 517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редис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899592" y="764704"/>
          <a:ext cx="7467600" cy="5466927"/>
        </p:xfrm>
        <a:graphic>
          <a:graphicData uri="http://schemas.openxmlformats.org/presentationml/2006/ole">
            <p:oleObj spid="_x0000_s33794" name="Image" r:id="rId3" imgW="2603175" imgH="2171429" progId="">
              <p:embed/>
            </p:oleObj>
          </a:graphicData>
        </a:graphic>
      </p:graphicFrame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тыква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1752600" y="2514600"/>
          <a:ext cx="5492750" cy="3349625"/>
        </p:xfrm>
        <a:graphic>
          <a:graphicData uri="http://schemas.openxmlformats.org/presentationml/2006/ole">
            <p:oleObj spid="_x0000_s31746" name="Image" r:id="rId3" imgW="3060317" imgH="1866667" progId="">
              <p:embed/>
            </p:oleObj>
          </a:graphicData>
        </a:graphic>
      </p:graphicFrame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баклажан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1828800" y="2208213"/>
          <a:ext cx="5537200" cy="4649787"/>
        </p:xfrm>
        <a:graphic>
          <a:graphicData uri="http://schemas.openxmlformats.org/presentationml/2006/ole">
            <p:oleObj spid="_x0000_s24578" name="Image" r:id="rId3" imgW="2539683" imgH="2133333" progId="">
              <p:embed/>
            </p:oleObj>
          </a:graphicData>
        </a:graphic>
      </p:graphicFrame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капуста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981200" y="1752600"/>
          <a:ext cx="5029200" cy="4813300"/>
        </p:xfrm>
        <a:graphic>
          <a:graphicData uri="http://schemas.openxmlformats.org/presentationml/2006/ole">
            <p:oleObj spid="_x0000_s23554" name="Image" r:id="rId3" imgW="2666667" imgH="2552381" progId="">
              <p:embed/>
            </p:oleObj>
          </a:graphicData>
        </a:graphic>
      </p:graphicFrame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свекла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2667000" y="2590800"/>
          <a:ext cx="3949700" cy="3830638"/>
        </p:xfrm>
        <a:graphic>
          <a:graphicData uri="http://schemas.openxmlformats.org/presentationml/2006/ole">
            <p:oleObj spid="_x0000_s29698" name="Image" r:id="rId3" imgW="2107937" imgH="2044444" progId="">
              <p:embed/>
            </p:oleObj>
          </a:graphicData>
        </a:graphic>
      </p:graphicFrame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томат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01" name="Object 53"/>
          <p:cNvGraphicFramePr>
            <a:graphicFrameLocks noChangeAspect="1"/>
          </p:cNvGraphicFramePr>
          <p:nvPr/>
        </p:nvGraphicFramePr>
        <p:xfrm>
          <a:off x="1600200" y="2743200"/>
          <a:ext cx="6178550" cy="3663950"/>
        </p:xfrm>
        <a:graphic>
          <a:graphicData uri="http://schemas.openxmlformats.org/presentationml/2006/ole">
            <p:oleObj spid="_x0000_s28674" name="Image" r:id="rId3" imgW="3212698" imgH="1904762" progId="">
              <p:embed/>
            </p:oleObj>
          </a:graphicData>
        </a:graphic>
      </p:graphicFrame>
      <p:sp>
        <p:nvSpPr>
          <p:cNvPr id="2102" name="Text Box 54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перец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Картинки\БИОЛОГИЯ\RASTENIA\GARLIC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362200"/>
            <a:ext cx="5402263" cy="3441700"/>
          </a:xfrm>
          <a:prstGeom prst="rect">
            <a:avLst/>
          </a:prstGeom>
          <a:noFill/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чеснок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3276600" y="1447800"/>
          <a:ext cx="2971800" cy="5033963"/>
        </p:xfrm>
        <a:graphic>
          <a:graphicData uri="http://schemas.openxmlformats.org/presentationml/2006/ole">
            <p:oleObj spid="_x0000_s22530" name="Image" r:id="rId3" imgW="1904762" imgH="3225397" progId="">
              <p:embed/>
            </p:oleObj>
          </a:graphicData>
        </a:graphic>
      </p:graphicFrame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морковь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06" name="Object 22"/>
          <p:cNvGraphicFramePr>
            <a:graphicFrameLocks noChangeAspect="1"/>
          </p:cNvGraphicFramePr>
          <p:nvPr/>
        </p:nvGraphicFramePr>
        <p:xfrm>
          <a:off x="228600" y="2743200"/>
          <a:ext cx="8534400" cy="3810000"/>
        </p:xfrm>
        <a:graphic>
          <a:graphicData uri="http://schemas.openxmlformats.org/presentationml/2006/ole">
            <p:oleObj spid="_x0000_s30722" name="Image" r:id="rId3" imgW="9523810" imgH="5079365" progId="">
              <p:embed/>
            </p:oleObj>
          </a:graphicData>
        </a:graphic>
      </p:graphicFrame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1219200" y="9906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ОВОЩИ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rhitektorstroy.ru/wa-data/public/shop/products/38/07/10738/images/6811/6811.9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7856" cy="68857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это? Назови одним словом</a:t>
            </a:r>
            <a:endParaRPr lang="ru-RU" b="1" dirty="0"/>
          </a:p>
        </p:txBody>
      </p:sp>
      <p:pic>
        <p:nvPicPr>
          <p:cNvPr id="3" name="Picture 4" descr="https://mishka-knizhka.ru/wp-content/uploads/2019/08/kartochki-klassifikatsiya4.jpg"/>
          <p:cNvPicPr>
            <a:picLocks noChangeAspect="1" noChangeArrowheads="1"/>
          </p:cNvPicPr>
          <p:nvPr/>
        </p:nvPicPr>
        <p:blipFill>
          <a:blip r:embed="rId3" cstate="print"/>
          <a:srcRect t="15221"/>
          <a:stretch>
            <a:fillRect/>
          </a:stretch>
        </p:blipFill>
        <p:spPr bwMode="auto">
          <a:xfrm>
            <a:off x="611560" y="1484784"/>
            <a:ext cx="7776864" cy="49057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rhitektorstroy.ru/wa-data/public/shop/products/38/07/10738/images/6811/6811.9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856" y="0"/>
            <a:ext cx="9157856" cy="6885709"/>
          </a:xfrm>
          <a:prstGeom prst="rect">
            <a:avLst/>
          </a:prstGeom>
          <a:noFill/>
        </p:spPr>
      </p:pic>
      <p:pic>
        <p:nvPicPr>
          <p:cNvPr id="7" name="Picture 4" descr="http://062013.imgbb.ru/user/72/722301/10c2594756a15713e59c1f08548f538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80" t="944" r="2211" b="1508"/>
          <a:stretch>
            <a:fillRect/>
          </a:stretch>
        </p:blipFill>
        <p:spPr bwMode="auto">
          <a:xfrm>
            <a:off x="467544" y="404664"/>
            <a:ext cx="8233111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Где растут овощи?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rhitektorstroy.ru/wa-data/public/shop/products/38/07/10738/images/6811/6811.9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856" y="0"/>
            <a:ext cx="9157856" cy="6885709"/>
          </a:xfrm>
          <a:prstGeom prst="rect">
            <a:avLst/>
          </a:prstGeom>
          <a:noFill/>
        </p:spPr>
      </p:pic>
      <p:pic>
        <p:nvPicPr>
          <p:cNvPr id="5128" name="Picture 8" descr="https://img1.labirint.ru/rcimg/901f5747ad3388b12023ec532eeb129d/1920x1080/books38/370203/ph_1.jpg?1563698089"/>
          <p:cNvPicPr>
            <a:picLocks noChangeAspect="1" noChangeArrowheads="1"/>
          </p:cNvPicPr>
          <p:nvPr/>
        </p:nvPicPr>
        <p:blipFill>
          <a:blip r:embed="rId3" cstate="print"/>
          <a:srcRect r="41979"/>
          <a:stretch>
            <a:fillRect/>
          </a:stretch>
        </p:blipFill>
        <p:spPr bwMode="auto">
          <a:xfrm rot="16200000">
            <a:off x="1142998" y="-1143004"/>
            <a:ext cx="6858003" cy="91440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600" b="1" dirty="0" smtClean="0"/>
              <a:t>                              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растет на нашей грядке             Для приправы и для проб.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Огурцы, горошек сладкий.               Есть редиска и салат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Помидоры и укроп                              Наша грядка — просто клад.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hlinkClick r:id="rId4"/>
              </a:rPr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2209800" y="2438400"/>
          <a:ext cx="4692650" cy="4040188"/>
        </p:xfrm>
        <a:graphic>
          <a:graphicData uri="http://schemas.openxmlformats.org/presentationml/2006/ole">
            <p:oleObj spid="_x0000_s27650" name="Image" r:id="rId3" imgW="1917460" imgH="1650794" progId="">
              <p:embed/>
            </p:oleObj>
          </a:graphicData>
        </a:graphic>
      </p:graphicFrame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лук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Картинки\БИОЛОГИЯ\RASTENIA\POTATO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971800"/>
            <a:ext cx="6497638" cy="3138488"/>
          </a:xfrm>
          <a:prstGeom prst="rect">
            <a:avLst/>
          </a:prstGeom>
          <a:noFill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838200" y="381000"/>
            <a:ext cx="8001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картофель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219200" y="2819400"/>
          <a:ext cx="7391400" cy="3756025"/>
        </p:xfrm>
        <a:graphic>
          <a:graphicData uri="http://schemas.openxmlformats.org/presentationml/2006/ole">
            <p:oleObj spid="_x0000_s26626" name="Image" r:id="rId3" imgW="2349206" imgH="1193230" progId="">
              <p:embed/>
            </p:oleObj>
          </a:graphicData>
        </a:graphic>
      </p:graphicFrame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219200" y="3048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кабачок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533400" y="3124200"/>
          <a:ext cx="8312150" cy="2819400"/>
        </p:xfrm>
        <a:graphic>
          <a:graphicData uri="http://schemas.openxmlformats.org/presentationml/2006/ole">
            <p:oleObj spid="_x0000_s25602" name="Image" r:id="rId3" imgW="3669841" imgH="1244006" progId="">
              <p:embed/>
            </p:oleObj>
          </a:graphicData>
        </a:graphic>
      </p:graphicFrame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огурец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259632" y="2996952"/>
          <a:ext cx="6629400" cy="2791024"/>
        </p:xfrm>
        <a:graphic>
          <a:graphicData uri="http://schemas.openxmlformats.org/presentationml/2006/ole">
            <p:oleObj spid="_x0000_s35842" name="Image" r:id="rId3" imgW="3200000" imgH="1624824" progId="">
              <p:embed/>
            </p:oleObj>
          </a:graphicData>
        </a:graphic>
      </p:graphicFrame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кукуруза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32</Words>
  <Application>Microsoft Office PowerPoint</Application>
  <PresentationFormat>Экран (4:3)</PresentationFormat>
  <Paragraphs>19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Image</vt:lpstr>
      <vt:lpstr>Презентация на тему: «Овощи»</vt:lpstr>
      <vt:lpstr>Что это? Назови одним словом</vt:lpstr>
      <vt:lpstr>Где растут овощи?</vt:lpstr>
      <vt:lpstr>                                 Что растет на нашей грядке             Для приправы и для проб.                          Огурцы, горошек сладкий.               Есть редиска и салат                          Помидоры и укроп                              Наша грядка — просто клад.                             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«Овощи»</dc:title>
  <dc:creator>Рбт</dc:creator>
  <cp:lastModifiedBy>Рбт</cp:lastModifiedBy>
  <cp:revision>14</cp:revision>
  <dcterms:created xsi:type="dcterms:W3CDTF">2022-10-22T08:12:53Z</dcterms:created>
  <dcterms:modified xsi:type="dcterms:W3CDTF">2022-10-22T13:39:14Z</dcterms:modified>
</cp:coreProperties>
</file>