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59" r:id="rId5"/>
    <p:sldId id="264" r:id="rId6"/>
    <p:sldId id="261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1" r:id="rId15"/>
    <p:sldId id="283" r:id="rId16"/>
    <p:sldId id="285" r:id="rId17"/>
    <p:sldId id="287" r:id="rId18"/>
    <p:sldId id="289" r:id="rId19"/>
    <p:sldId id="263" r:id="rId20"/>
    <p:sldId id="257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7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ED27485-9F71-4483-A31B-C96739F84EDA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285074E-E0D0-45CA-A977-AE55A482637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1363578" y="332656"/>
            <a:ext cx="6736814" cy="1512168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CHARACTER</a:t>
            </a:r>
            <a:endParaRPr lang="ru-RU" sz="6000" b="1" dirty="0"/>
          </a:p>
        </p:txBody>
      </p:sp>
      <p:pic>
        <p:nvPicPr>
          <p:cNvPr id="1026" name="Picture 2" descr="https://anisima.ru/wp-content/uploads/750x500-ehow-images-a05-22-m4-detect-micro-expressions-800x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578" y="2060848"/>
            <a:ext cx="6711702" cy="447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5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611560" y="335167"/>
            <a:ext cx="7920880" cy="164018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Mean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u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nkind to another people</a:t>
            </a:r>
          </a:p>
        </p:txBody>
      </p:sp>
      <p:pic>
        <p:nvPicPr>
          <p:cNvPr id="11266" name="Picture 2" descr="https://i0.wp.com/i.huffpost.com/gen/1224573/thumbs/o-MEAN-BOSS-faceboo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14789"/>
            <a:ext cx="792088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05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667112" y="335166"/>
            <a:ext cx="6289264" cy="2085722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Caring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ffectionate, helpful and sympathetic</a:t>
            </a:r>
          </a:p>
        </p:txBody>
      </p:sp>
      <p:pic>
        <p:nvPicPr>
          <p:cNvPr id="12290" name="Picture 2" descr="https://miro.medium.com/max/1200/1*OedU1E4Yyq5Tr8Owt8ALjQ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7112" y="2636912"/>
            <a:ext cx="6146873" cy="393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54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5617" y="292070"/>
            <a:ext cx="6552727" cy="1499686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Jealous   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ngry or  bitter about </a:t>
            </a:r>
            <a:r>
              <a:rPr lang="en-US" sz="4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smth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pic>
        <p:nvPicPr>
          <p:cNvPr id="13314" name="Picture 2" descr="https://i.pinimg.com/originals/c5/fa/d5/c5fad527e8dfa122a318d41c20995c8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1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439652" y="325966"/>
            <a:ext cx="6264696" cy="207575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   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Creative        –</a:t>
            </a:r>
          </a:p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able to invent and develop original ideas</a:t>
            </a:r>
          </a:p>
        </p:txBody>
      </p:sp>
      <p:pic>
        <p:nvPicPr>
          <p:cNvPr id="1026" name="Picture 2" descr="https://ucare.timepad.ru/1e870daf-83d4-4bd3-92f4-5f9482704842/poster_event_18706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2462742"/>
            <a:ext cx="6264696" cy="403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19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1753" y="317429"/>
            <a:ext cx="6920493" cy="1815427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</a:t>
            </a:r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Trusting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h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onest and sincere</a:t>
            </a:r>
          </a:p>
        </p:txBody>
      </p:sp>
      <p:pic>
        <p:nvPicPr>
          <p:cNvPr id="2050" name="Picture 2" descr="C:\Users\kot\Desktop\son-jumping-to-fath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753" y="2564904"/>
            <a:ext cx="6920493" cy="39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72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709682" y="348128"/>
            <a:ext cx="5724636" cy="207575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Dishonest 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ot truthful, cannot be trusted</a:t>
            </a:r>
          </a:p>
        </p:txBody>
      </p:sp>
      <p:pic>
        <p:nvPicPr>
          <p:cNvPr id="3074" name="Picture 2" descr="Профиль недобросовестное бизнесмен - Стоковые фото Пиноккио роялти-фр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682" y="2564904"/>
            <a:ext cx="5724636" cy="386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17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5616" y="188640"/>
            <a:ext cx="6768752" cy="207575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       </a:t>
            </a:r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Supportive  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k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ind and helpful during difficult and unhappy times</a:t>
            </a:r>
          </a:p>
        </p:txBody>
      </p:sp>
      <p:pic>
        <p:nvPicPr>
          <p:cNvPr id="4098" name="Picture 2" descr="https://miro.medium.com/max/1400/1*P_Cp5Jpx213RF8rmp0csEw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468979"/>
            <a:ext cx="6048672" cy="403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5616" y="348128"/>
            <a:ext cx="6768752" cy="207575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</a:t>
            </a:r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Moody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–</a:t>
            </a:r>
          </a:p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angry or depressed without any warning</a:t>
            </a:r>
          </a:p>
        </p:txBody>
      </p:sp>
      <p:pic>
        <p:nvPicPr>
          <p:cNvPr id="5122" name="Picture 2" descr="https://naijaaparents.com/wp-content/uploads/2015/07/5-Things-You-Think-About-When-You-Have-A-Tw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8282" y="2708920"/>
            <a:ext cx="6615019" cy="378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35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5616" y="348128"/>
            <a:ext cx="6768752" cy="207575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</a:t>
            </a:r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Well-meaning 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u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nsuccessful when trying to be helpful or kind</a:t>
            </a:r>
          </a:p>
        </p:txBody>
      </p:sp>
      <p:pic>
        <p:nvPicPr>
          <p:cNvPr id="6146" name="Picture 2" descr="https://static.life.ru/posts/2018/11/1172034/eda5da3c2489467ff3d3a3caf8111ed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869" y="2708920"/>
            <a:ext cx="5768261" cy="384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7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935596" y="307883"/>
            <a:ext cx="7272808" cy="2761077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00" b="1" dirty="0" smtClean="0"/>
          </a:p>
          <a:p>
            <a:endParaRPr lang="en-US" sz="4000" b="1" dirty="0" smtClean="0"/>
          </a:p>
          <a:p>
            <a:endParaRPr lang="en-US" sz="4000" b="1" dirty="0"/>
          </a:p>
          <a:p>
            <a:pPr algn="ctr"/>
            <a:r>
              <a:rPr lang="en-US" sz="4000" b="1" dirty="0" smtClean="0"/>
              <a:t>Do you have many friends?</a:t>
            </a:r>
          </a:p>
          <a:p>
            <a:pPr algn="ctr"/>
            <a:r>
              <a:rPr lang="en-US" sz="4000" b="1" dirty="0" smtClean="0"/>
              <a:t>Do you make friends easily?</a:t>
            </a:r>
          </a:p>
          <a:p>
            <a:pPr algn="ctr"/>
            <a:r>
              <a:rPr lang="en-US" sz="4000" b="1" dirty="0" smtClean="0"/>
              <a:t>Who is your best friend?</a:t>
            </a:r>
          </a:p>
          <a:p>
            <a:pPr algn="ctr"/>
            <a:r>
              <a:rPr lang="en-US" sz="4000" b="1" dirty="0" smtClean="0"/>
              <a:t>Are you a good friend?</a:t>
            </a:r>
          </a:p>
          <a:p>
            <a:pPr algn="ctr"/>
            <a:endParaRPr lang="ru-RU" sz="4000" b="1" dirty="0"/>
          </a:p>
          <a:p>
            <a:pPr algn="ctr"/>
            <a:endParaRPr lang="ru-RU" sz="7200" dirty="0"/>
          </a:p>
        </p:txBody>
      </p:sp>
      <p:pic>
        <p:nvPicPr>
          <p:cNvPr id="5122" name="Picture 2" descr="https://www.amazonochka.ru/wp-content/uploads/2019/02/1-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96" y="3212976"/>
            <a:ext cx="7272808" cy="333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2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10474" y="307882"/>
            <a:ext cx="7344816" cy="1680957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We</a:t>
            </a:r>
            <a:r>
              <a:rPr lang="ru-RU" sz="3600" b="1" dirty="0" smtClean="0"/>
              <a:t> </a:t>
            </a:r>
            <a:r>
              <a:rPr lang="en-US" sz="3600" b="1" dirty="0" smtClean="0"/>
              <a:t>are all different and our personality is defined by our appearance and our character</a:t>
            </a:r>
            <a:endParaRPr lang="ru-RU" sz="3600" b="1" dirty="0"/>
          </a:p>
        </p:txBody>
      </p:sp>
      <p:pic>
        <p:nvPicPr>
          <p:cNvPr id="3074" name="Picture 2" descr="https://newstes.ru/uploads/posts/2019-07/pochemu-lyudi-drugoy-rasy-kazhutsya-nam-odinakovymi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95" y="2420888"/>
            <a:ext cx="5219904" cy="40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940152" y="2420888"/>
            <a:ext cx="2736304" cy="4051650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/>
              <a:t>Find who is: </a:t>
            </a:r>
          </a:p>
          <a:p>
            <a:r>
              <a:rPr lang="en-US" sz="2800" b="1" dirty="0" smtClean="0"/>
              <a:t>tall, short, slim, athletic, dark</a:t>
            </a:r>
            <a:r>
              <a:rPr lang="ru-RU" sz="2800" b="1" dirty="0" smtClean="0"/>
              <a:t>-</a:t>
            </a:r>
            <a:r>
              <a:rPr lang="en-US" sz="2800" b="1" dirty="0" smtClean="0"/>
              <a:t> skinned,  white, blonde,  dark-headed, handsome, pretty, nice, ordinary looking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371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133884" y="307883"/>
            <a:ext cx="6700857" cy="1440160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r>
              <a:rPr lang="en-US" sz="4000" b="1" dirty="0" smtClean="0"/>
              <a:t>A </a:t>
            </a:r>
            <a:r>
              <a:rPr lang="en-US" sz="4000" b="1" dirty="0"/>
              <a:t>friend is someone who knows all about you and still loves you</a:t>
            </a:r>
            <a:endParaRPr lang="ru-RU" sz="4000" b="1" dirty="0"/>
          </a:p>
          <a:p>
            <a:pPr algn="ctr"/>
            <a:endParaRPr lang="ru-RU" sz="7200" dirty="0"/>
          </a:p>
        </p:txBody>
      </p:sp>
      <p:pic>
        <p:nvPicPr>
          <p:cNvPr id="2050" name="Picture 2" descr="https://proprikol.ru/wp-content/uploads/2020/02/krasivye-kartinki-pro-druzhbu-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884" y="1988839"/>
            <a:ext cx="6700857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33884" y="307883"/>
            <a:ext cx="6700857" cy="1440160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Who is a real friend?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72700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15616" y="348128"/>
            <a:ext cx="6768752" cy="1208664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</a:t>
            </a:r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And what are you like?????</a:t>
            </a:r>
            <a:endParaRPr lang="en-US" sz="4400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https://proza.ru/pics/2021/03/22/7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900" y="2190534"/>
            <a:ext cx="7418184" cy="431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63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790275" y="332656"/>
            <a:ext cx="7416824" cy="1008112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What are you like?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2132856"/>
            <a:ext cx="3384376" cy="4320480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endParaRPr lang="en-US" sz="3200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Loyal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Selfish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Aggressive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Patient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Respected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Dedicated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Mean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Caring</a:t>
            </a:r>
          </a:p>
          <a:p>
            <a:pPr marL="285750" indent="-285750">
              <a:buFont typeface="Arial" charset="0"/>
              <a:buChar char="•"/>
            </a:pPr>
            <a:endParaRPr lang="ru-RU" sz="32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20072" y="2132856"/>
            <a:ext cx="3496284" cy="4320480"/>
          </a:xfrm>
          <a:prstGeom prst="roundRect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Jealous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Creative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Trusting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Dishonest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Supportive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Moody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1" dirty="0" smtClean="0"/>
              <a:t>Well-meaning</a:t>
            </a:r>
          </a:p>
          <a:p>
            <a:pPr marL="285750" indent="-285750">
              <a:buFont typeface="Arial" charset="0"/>
              <a:buChar char="•"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6908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539552" y="404664"/>
            <a:ext cx="8064896" cy="1872208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LOYAL -</a:t>
            </a:r>
            <a:endParaRPr lang="ru-RU" sz="4400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4000" b="1" dirty="0"/>
              <a:t>f</a:t>
            </a:r>
            <a:r>
              <a:rPr lang="en-US" sz="4000" b="1" dirty="0" smtClean="0"/>
              <a:t>irm </a:t>
            </a:r>
            <a:r>
              <a:rPr lang="en-US" sz="4000" b="1" dirty="0"/>
              <a:t>in their support  for a person</a:t>
            </a:r>
            <a:endParaRPr lang="ru-RU" sz="4000" b="1" dirty="0"/>
          </a:p>
          <a:p>
            <a:pPr algn="ctr"/>
            <a:r>
              <a:rPr lang="ru-RU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 descr="https://cdn.fishki.net/upload/post/201511/09/1729985/0_1bf5b_a277188c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1972" y="2492896"/>
            <a:ext cx="6674403" cy="397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7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598766" y="404664"/>
            <a:ext cx="5946467" cy="1872208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Selfish  -</a:t>
            </a:r>
            <a:endParaRPr lang="ru-RU" sz="4400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Caring only about themselves</a:t>
            </a:r>
            <a:r>
              <a:rPr lang="ru-RU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 descr="https://media.baamboozle.com/uploads/images/17323/1601974452_7846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767" y="2564904"/>
            <a:ext cx="594646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385646" y="332656"/>
            <a:ext cx="6354707" cy="1656184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Aggressive –</a:t>
            </a:r>
          </a:p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angry and violent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0" name="Picture 2" descr="https://medboli.ru/wp-content/uploads/8/8/2/88204bbd7ee2d5e9e13cf4edd2e4055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646" y="2146289"/>
            <a:ext cx="63727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72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708121" y="348660"/>
            <a:ext cx="5904657" cy="1656184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Patient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alm, not easily annoyed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 descr="https://media.baamboozle.com/uploads/images/6053/1526898112_523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76063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79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187624" y="348660"/>
            <a:ext cx="7128791" cy="2000220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Respected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dmired and considered important</a:t>
            </a:r>
          </a:p>
        </p:txBody>
      </p:sp>
      <p:pic>
        <p:nvPicPr>
          <p:cNvPr id="9218" name="Picture 2" descr="https://st03.kakprosto.ru/images/article/2019/7/8/338400_5d236ff79c98e5d236ff79c9c9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9847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8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475656" y="188640"/>
            <a:ext cx="6120680" cy="1869697"/>
          </a:xfrm>
          <a:prstGeom prst="flowChartAlternateProcess">
            <a:avLst/>
          </a:prstGeom>
          <a:solidFill>
            <a:srgbClr val="F77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Dedicated 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–</a:t>
            </a:r>
          </a:p>
          <a:p>
            <a:pPr algn="ctr"/>
            <a:r>
              <a:rPr lang="en-US" sz="4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</a:t>
            </a:r>
            <a:r>
              <a:rPr lang="en-US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evoted and enthusiastic</a:t>
            </a:r>
          </a:p>
        </p:txBody>
      </p:sp>
      <p:pic>
        <p:nvPicPr>
          <p:cNvPr id="10242" name="Picture 2" descr="https://i.pinimg.com/originals/63/05/05/630505f035ce8ddcd0cebed159bdcb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660" y="2287809"/>
            <a:ext cx="6120680" cy="425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93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260</TotalTime>
  <Words>232</Words>
  <Application>Microsoft Office PowerPoint</Application>
  <PresentationFormat>Экран (4:3)</PresentationFormat>
  <Paragraphs>66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</dc:creator>
  <cp:lastModifiedBy>kot</cp:lastModifiedBy>
  <cp:revision>26</cp:revision>
  <dcterms:created xsi:type="dcterms:W3CDTF">2022-02-12T11:18:54Z</dcterms:created>
  <dcterms:modified xsi:type="dcterms:W3CDTF">2022-10-22T15:31:58Z</dcterms:modified>
</cp:coreProperties>
</file>