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4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3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2525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12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3693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60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797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23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0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20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925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3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16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2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114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CCEC6-74FC-476F-9971-B2752A09305A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824285-29ED-4F27-A945-BE1F8B632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95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008376"/>
            <a:ext cx="7766936" cy="813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безопасной работы в социальной сети</a:t>
            </a:r>
            <a:b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безопасность. 4 класс.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№567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г. Санкт-Петербурга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классов: Селиванова Екатерина Юрьевна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580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u="wavy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безопасной работы в социальной </a:t>
            </a:r>
            <a:r>
              <a:rPr lang="ru-RU" sz="3100" u="wavy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br>
              <a:rPr lang="ru-RU" sz="3100" u="wavy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u="wavy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u="wavy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u="wavy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№1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сети для детей. Что такое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Аватар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как его выбрать. 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Друг» в сети, кто за ним прячется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u="wavy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№2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Ложные сообщения. Что говорить о себе незнакомцам.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 совета в семье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u="wavy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</a:t>
            </a:r>
            <a:r>
              <a:rPr lang="ru-RU" sz="2200" u="wavy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Этикет в общении. Нельзя обижать. 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тебя обижают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u="wavy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</a:t>
            </a:r>
            <a:r>
              <a:rPr lang="ru-RU" sz="2200" u="wavy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Защити себя от недоброжелателей.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тебе угрожают.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47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690872"/>
            <a:ext cx="8596667" cy="448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Социальные сети для детей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2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сети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сайты для общения, обмена мнениями, 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информацией между друзьями.</a:t>
            </a:r>
          </a:p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2" b="10242"/>
          <a:stretch>
            <a:fillRect/>
          </a:stretch>
        </p:blipFill>
        <p:spPr>
          <a:xfrm>
            <a:off x="677334" y="609600"/>
            <a:ext cx="8596668" cy="3669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831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6888"/>
            <a:ext cx="8596667" cy="896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стать участником социальной сети, нужно в ней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зарегистрироваться. 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143000"/>
            <a:ext cx="8596667" cy="2029968"/>
          </a:xfr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привлекай взрослых в семье для регистрации, они подскажут тебе, какую информацию нужно вводить, помогут разобраться, как работать в социальной сети: посылать сообщения, картинки, различать полезную или, наоборот, ненужную тебе информацию, грамотно выбирать друзей.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10514"/>
          <a:stretch>
            <a:fillRect/>
          </a:stretch>
        </p:blipFill>
        <p:spPr>
          <a:xfrm>
            <a:off x="677863" y="3236913"/>
            <a:ext cx="8596312" cy="3138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95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Что такое </a:t>
            </a:r>
            <a:r>
              <a:rPr lang="ru-RU" dirty="0" err="1">
                <a:solidFill>
                  <a:srgbClr val="0070C0"/>
                </a:solidFill>
              </a:rPr>
              <a:t>Аватар</a:t>
            </a:r>
            <a:r>
              <a:rPr lang="ru-RU" dirty="0">
                <a:solidFill>
                  <a:srgbClr val="0070C0"/>
                </a:solidFill>
              </a:rPr>
              <a:t> и как его </a:t>
            </a:r>
            <a:r>
              <a:rPr lang="ru-RU" dirty="0" smtClean="0">
                <a:solidFill>
                  <a:srgbClr val="0070C0"/>
                </a:solidFill>
              </a:rPr>
              <a:t>выбрать</a:t>
            </a:r>
            <a:r>
              <a:rPr lang="ru-RU" dirty="0">
                <a:solidFill>
                  <a:srgbClr val="0070C0"/>
                </a:solidFill>
              </a:rPr>
              <a:t>?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>
                <a:solidFill>
                  <a:srgbClr val="0070C0"/>
                </a:solidFill>
              </a:rPr>
              <a:t>Друг» в сети, кто за ним </a:t>
            </a:r>
            <a:r>
              <a:rPr lang="ru-RU" dirty="0" smtClean="0">
                <a:solidFill>
                  <a:srgbClr val="0070C0"/>
                </a:solidFill>
              </a:rPr>
              <a:t>прячется?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1460042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 выкладывать своё фото-выбери картинку, которая покажет твоим друзьям, например, чем ты интересуешься (спортом, домашними питомцами, рисованием, музыкой …)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4208425"/>
            <a:ext cx="4184650" cy="167647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2160982"/>
            <a:ext cx="4185618" cy="1752649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твой «друг» в социальной сети повёл себя грубо, обижает тебя, а может быть, и угрожает- удаляй его из друзей, заблокируй доступ к твоей личной страничке. Сообщи об этом взрослым в семье.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94" y="4051300"/>
            <a:ext cx="1990725" cy="199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611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289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Ложные сообщения. Что говорить о себе незнакомцам. </a:t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 совета в семье.</a:t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901952"/>
            <a:ext cx="4185623" cy="2724911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 внимание на источник сообщения- как правило, это незнакомый или подозрительный адрес.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сомневаешься в правдивости письма, сначала покажи его взрослым в семье, посоветуйся с ними.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394960"/>
            <a:ext cx="8687711" cy="646402"/>
          </a:xfrm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Главное</a:t>
            </a:r>
            <a:r>
              <a:rPr lang="ru-RU" dirty="0" smtClean="0">
                <a:solidFill>
                  <a:schemeClr val="tx1"/>
                </a:solidFill>
              </a:rPr>
              <a:t>- вовремя обращайся за советом к своим родным или к учителю в школе.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819657"/>
            <a:ext cx="4185618" cy="1709928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Обсуждать с незнакомыми тебе людьми свою семью, отношения с близкими, других людей, да ещё и негативно- недопустимо! Соблюдай этикет в сети, осторожность, и главное будь вежливым.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966" y="3667125"/>
            <a:ext cx="1100180" cy="149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8538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91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Этикет в общении. Нельзя обижать.  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тебя обижают.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901953"/>
            <a:ext cx="8678567" cy="438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общении- это норма отношений людей в обществе.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412638" cy="3304117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позволяй себе и другим проявлять грубость в сообщениях.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подумай, перед тем как написать сообщение или ответить кому-то. Помни, что придётся отвечать за свои слова.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 обидчика из своего общения, не жди, что он исправится.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696" y="2542034"/>
            <a:ext cx="3915616" cy="3459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8211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Защити себя от недоброжелателей.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Если тебе угрожают.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956816"/>
            <a:ext cx="8598256" cy="780429"/>
          </a:xfrm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Помни, что нужно правильно настроить свой аккаунт, как только ты его создал!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2883549"/>
            <a:ext cx="3905399" cy="3157813"/>
          </a:xfr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выложить какую-то личную информацию в сети. Подумай, не может ли она быть использована против тебя. Не содержатся ли в ней какие-то факты, над которыми могут посмеяться другие?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всего тщательно изучить настройки ограниченного доступа в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29" y="2882900"/>
            <a:ext cx="4212166" cy="315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921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443484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083972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398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</vt:lpstr>
      <vt:lpstr>Wingdings 3</vt:lpstr>
      <vt:lpstr>Аспект</vt:lpstr>
      <vt:lpstr>Правила безопасной работы в социальной сети Видеоурок </vt:lpstr>
      <vt:lpstr>Правила безопасной работы в социальной сети  Правило №1 Социальные сети для детей. Что такое Аватар и как его выбрать.   «Друг» в сети, кто за ним прячется.  Правило №2 Ложные сообщения. Что говорить о себе незнакомцам.  Спроси совета в семье.  Правило №3 Этикет в общении. Нельзя обижать.   Если тебя обижают.  Правило №4 Защити себя от недоброжелателей.  Если тебе угрожают.   </vt:lpstr>
      <vt:lpstr>Социальные сети для детей</vt:lpstr>
      <vt:lpstr>Чтобы стать участником социальной сети, нужно в ней зарегистрироваться. </vt:lpstr>
      <vt:lpstr>Что такое Аватар и как его выбрать?  «Друг» в сети, кто за ним прячется? </vt:lpstr>
      <vt:lpstr>Ложные сообщения. Что говорить о себе незнакомцам.  Спроси совета в семье. </vt:lpstr>
      <vt:lpstr>Этикет в общении. Нельзя обижать.   Если тебя обижают. </vt:lpstr>
      <vt:lpstr>Защити себя от недоброжелателей.  Если тебе угрожают.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безопасной работы в социальной сети </dc:title>
  <dc:creator>Селивановы</dc:creator>
  <cp:lastModifiedBy>Селивановы</cp:lastModifiedBy>
  <cp:revision>26</cp:revision>
  <dcterms:created xsi:type="dcterms:W3CDTF">2021-11-01T13:53:21Z</dcterms:created>
  <dcterms:modified xsi:type="dcterms:W3CDTF">2021-11-02T14:39:50Z</dcterms:modified>
</cp:coreProperties>
</file>