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166D166-61D7-484C-83E8-F0707308660A}">
          <p14:sldIdLst>
            <p14:sldId id="259"/>
          </p14:sldIdLst>
        </p14:section>
        <p14:section name="Раздел без заголовка" id="{AD189D2F-9C4F-48CE-9A72-F3FB162B74CC}">
          <p14:sldIdLst>
            <p14:sldId id="256"/>
            <p14:sldId id="257"/>
            <p14:sldId id="258"/>
            <p14:sldId id="260"/>
            <p14:sldId id="262"/>
          </p14:sldIdLst>
        </p14:section>
        <p14:section name="Раздел без заголовка" id="{D37CD4AE-E143-4B79-9E81-51037C30342C}">
          <p14:sldIdLst/>
        </p14:section>
        <p14:section name="Раздел без заголовка" id="{60749E27-2697-43C7-973D-00FDC10784AE}">
          <p14:sldIdLst>
            <p14:sldId id="264"/>
            <p14:sldId id="26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8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08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882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5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647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88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45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749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71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203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732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859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7B802-07BD-4AC9-8EA8-F9C7C3FF9621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309FB-B747-4652-A90F-EE83E741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1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73" y="0"/>
            <a:ext cx="9337103" cy="684946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132" y="2348880"/>
            <a:ext cx="526326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974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22"/>
            <a:ext cx="9144000" cy="68488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836712"/>
            <a:ext cx="727280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Дидактическая игра: « Лото- пожарная безопасность»</a:t>
            </a:r>
          </a:p>
          <a:p>
            <a:endParaRPr lang="ru-RU" dirty="0" smtClean="0"/>
          </a:p>
          <a:p>
            <a:r>
              <a:rPr lang="ru-RU" dirty="0" smtClean="0"/>
              <a:t>Цель: с помощью сюжетных картинок формировать представление детей об опасных ситуациях во время пожара; умение вести себя правильно в возникшей опасной ситуации. Развивать внимание, логическое мышление, связную речь. Воспитывать чувство ответственности.</a:t>
            </a:r>
          </a:p>
          <a:p>
            <a:r>
              <a:rPr lang="ru-RU" dirty="0" smtClean="0"/>
              <a:t>                                         Ход игры: </a:t>
            </a:r>
          </a:p>
          <a:p>
            <a:r>
              <a:rPr lang="ru-RU" dirty="0" smtClean="0"/>
              <a:t> Воспитатель раздаёт игрокам карточки, расчерченные на 10 пустых прямоугольников (игровые поля), затем показывает детям сюжетную картинку  с изображением ситуации при пожаре( мальчик играет спичками, девочка выбежала на балкон горящей квартиры, оставлен утюг без присмотра, дети включили ёлку и т.д.). Ребёнок, правильно охарактеризовавший ситуацию, закрывает картинкой пустое игровое поле. Выигрывает тот , кто у кого окажется больше закрытых полей.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62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44" y="379179"/>
            <a:ext cx="7082648" cy="5762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371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"/>
            <a:ext cx="9144000" cy="728288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3528" y="476672"/>
            <a:ext cx="8496944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</a:t>
            </a:r>
            <a:r>
              <a:rPr lang="ru-RU" dirty="0" smtClean="0">
                <a:solidFill>
                  <a:srgbClr val="C00000"/>
                </a:solidFill>
              </a:rPr>
              <a:t>Дидактическая игра: «Доскажи словечко»</a:t>
            </a:r>
          </a:p>
          <a:p>
            <a:r>
              <a:rPr lang="ru-RU" dirty="0" smtClean="0"/>
              <a:t>Цель: закреплять знания о мерах предотвращения пожара. Развивать словарь, </a:t>
            </a:r>
            <a:r>
              <a:rPr lang="ru-RU" sz="1600" dirty="0" smtClean="0"/>
              <a:t>внимание, память.</a:t>
            </a:r>
          </a:p>
          <a:p>
            <a:r>
              <a:rPr lang="ru-RU" sz="1600" dirty="0" smtClean="0"/>
              <a:t>                                          Ход игры: </a:t>
            </a:r>
          </a:p>
          <a:p>
            <a:r>
              <a:rPr lang="ru-RU" sz="1600" dirty="0" smtClean="0"/>
              <a:t> Воспитатель вместе с детьми встаёт вкруг, передаёт красный мяч ребёнку который должен закончить стихотворную строку.</a:t>
            </a:r>
          </a:p>
          <a:p>
            <a:pPr algn="just"/>
            <a:r>
              <a:rPr lang="ru-RU" sz="1600" dirty="0" smtClean="0"/>
              <a:t>            Где с огнём беспечны люди, </a:t>
            </a:r>
          </a:p>
          <a:p>
            <a:pPr algn="just"/>
            <a:r>
              <a:rPr lang="ru-RU" sz="1600" dirty="0" smtClean="0"/>
              <a:t>            Там взовьётся в небе шар,</a:t>
            </a:r>
          </a:p>
          <a:p>
            <a:pPr algn="just"/>
            <a:r>
              <a:rPr lang="ru-RU" sz="1600" dirty="0" smtClean="0"/>
              <a:t>            Там всегда грозить нам будет</a:t>
            </a:r>
          </a:p>
          <a:p>
            <a:pPr algn="just"/>
            <a:r>
              <a:rPr lang="ru-RU" sz="1600" dirty="0" smtClean="0"/>
              <a:t>            Злой…….(пожар)</a:t>
            </a:r>
          </a:p>
          <a:p>
            <a:pPr algn="just"/>
            <a:r>
              <a:rPr lang="ru-RU" sz="1600" dirty="0" smtClean="0"/>
              <a:t>            Раз, .два, три, четыре.</a:t>
            </a:r>
          </a:p>
          <a:p>
            <a:pPr algn="just"/>
            <a:r>
              <a:rPr lang="ru-RU" sz="1600" dirty="0" smtClean="0"/>
              <a:t>            У кого пожар в …..(квартире)</a:t>
            </a:r>
          </a:p>
          <a:p>
            <a:pPr algn="just"/>
            <a:r>
              <a:rPr lang="ru-RU" sz="1600" dirty="0" smtClean="0"/>
              <a:t>            Дым столбом поднялся вдруг.</a:t>
            </a:r>
          </a:p>
          <a:p>
            <a:pPr algn="just"/>
            <a:r>
              <a:rPr lang="ru-RU" sz="1600" dirty="0" smtClean="0"/>
              <a:t>            Кто не выключил…..( утюг)</a:t>
            </a:r>
          </a:p>
          <a:p>
            <a:pPr algn="just"/>
            <a:r>
              <a:rPr lang="ru-RU" sz="1600" dirty="0" smtClean="0"/>
              <a:t>            Красный отблеск побежал.</a:t>
            </a:r>
          </a:p>
          <a:p>
            <a:pPr algn="just"/>
            <a:r>
              <a:rPr lang="ru-RU" sz="1600" dirty="0" smtClean="0"/>
              <a:t>            Кто со спичками……(играл)</a:t>
            </a:r>
          </a:p>
          <a:p>
            <a:pPr algn="just"/>
            <a:r>
              <a:rPr lang="ru-RU" sz="1600" dirty="0" smtClean="0"/>
              <a:t>            Стол и шкаф сгорели разом.</a:t>
            </a:r>
          </a:p>
          <a:p>
            <a:pPr algn="just"/>
            <a:r>
              <a:rPr lang="ru-RU" sz="1600" dirty="0" smtClean="0"/>
              <a:t>            Кто сушил бельё над …(газом)</a:t>
            </a:r>
          </a:p>
          <a:p>
            <a:pPr algn="just"/>
            <a:r>
              <a:rPr lang="ru-RU" sz="1600" dirty="0" smtClean="0"/>
              <a:t>            Пламя прыгнуло в листву.</a:t>
            </a:r>
          </a:p>
          <a:p>
            <a:pPr algn="just"/>
            <a:r>
              <a:rPr lang="ru-RU" sz="1600" dirty="0" smtClean="0"/>
              <a:t>            Кто у дому </a:t>
            </a:r>
            <a:r>
              <a:rPr lang="ru-RU" sz="1600" dirty="0" err="1" smtClean="0"/>
              <a:t>жог</a:t>
            </a:r>
            <a:r>
              <a:rPr lang="ru-RU" sz="1600" dirty="0" smtClean="0"/>
              <a:t>…(траву0</a:t>
            </a:r>
          </a:p>
          <a:p>
            <a:pPr algn="just"/>
            <a:r>
              <a:rPr lang="ru-RU" sz="1600" dirty="0" smtClean="0"/>
              <a:t>            Кто в огонь бросал при этом</a:t>
            </a:r>
          </a:p>
          <a:p>
            <a:pPr algn="just"/>
            <a:r>
              <a:rPr lang="ru-RU" sz="1600" dirty="0" smtClean="0"/>
              <a:t>            Не знакомые …(предметы)</a:t>
            </a:r>
          </a:p>
          <a:p>
            <a:pPr algn="just"/>
            <a:r>
              <a:rPr lang="ru-RU" sz="1600" dirty="0" smtClean="0"/>
              <a:t>            Помни каждый гражданин:</a:t>
            </a:r>
          </a:p>
          <a:p>
            <a:pPr algn="just"/>
            <a:r>
              <a:rPr lang="ru-RU" sz="1600" dirty="0" smtClean="0"/>
              <a:t>            Этот номер:….(01)</a:t>
            </a:r>
          </a:p>
          <a:p>
            <a:pPr algn="just"/>
            <a:r>
              <a:rPr lang="ru-RU" sz="1600" dirty="0" smtClean="0"/>
              <a:t>            Дым увидел- не зевай.</a:t>
            </a:r>
          </a:p>
          <a:p>
            <a:pPr algn="just"/>
            <a:r>
              <a:rPr lang="ru-RU" sz="1600" dirty="0" smtClean="0"/>
              <a:t>            И пожарных ….(вызывай)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2371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4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87624" y="1196753"/>
            <a:ext cx="691276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</a:t>
            </a:r>
            <a:r>
              <a:rPr lang="ru-RU" sz="2000" dirty="0" smtClean="0">
                <a:solidFill>
                  <a:srgbClr val="C00000"/>
                </a:solidFill>
              </a:rPr>
              <a:t>«Горит – не горит»</a:t>
            </a:r>
          </a:p>
          <a:p>
            <a:endParaRPr lang="ru-RU" dirty="0" smtClean="0"/>
          </a:p>
          <a:p>
            <a:r>
              <a:rPr lang="ru-RU" dirty="0" smtClean="0"/>
              <a:t>Игровая задача: быстро и правильно выполнить ответственное действие.</a:t>
            </a:r>
          </a:p>
          <a:p>
            <a:r>
              <a:rPr lang="ru-RU" dirty="0" smtClean="0"/>
              <a:t>Образовательная задача: закрепить знание о свойствах горючести различных предметов и веществ; помочь осознать разрушительную силу огня и развить быструю реакцию  на ответное действие.</a:t>
            </a:r>
          </a:p>
          <a:p>
            <a:r>
              <a:rPr lang="ru-RU" dirty="0" smtClean="0"/>
              <a:t>                                               Правила игры:  </a:t>
            </a:r>
          </a:p>
          <a:p>
            <a:r>
              <a:rPr lang="ru-RU" dirty="0"/>
              <a:t>Д</a:t>
            </a:r>
            <a:r>
              <a:rPr lang="ru-RU" dirty="0" smtClean="0"/>
              <a:t>ети стоят в кругу, воспитатель – в центре. Педагог называет какой-либо предмет или вещество и бросает мяч одному из детей. В том случае, если это вещество не горючее, ребенок должен поймать мяч, если же оно горючее – отбить. Ребенок, сделавший ошибку, выбывает из круга. Выигрывает ребенок, оставшийся последним.</a:t>
            </a:r>
          </a:p>
          <a:p>
            <a:r>
              <a:rPr lang="ru-RU" dirty="0" smtClean="0"/>
              <a:t>(Примеры негорючих предметов и веществ: металл, вода, лед, земля, воздух, камень, кирпич, глина, мел и т.д.)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04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1166843"/>
            <a:ext cx="502230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400" dirty="0" smtClean="0">
                <a:solidFill>
                  <a:srgbClr val="C00000"/>
                </a:solidFill>
              </a:rPr>
              <a:t>          «Назови </a:t>
            </a:r>
            <a:r>
              <a:rPr lang="ru-RU" sz="2400" dirty="0">
                <a:solidFill>
                  <a:srgbClr val="C00000"/>
                </a:solidFill>
              </a:rPr>
              <a:t>причины пожара</a:t>
            </a:r>
            <a:r>
              <a:rPr lang="ru-RU" dirty="0"/>
              <a:t>»</a:t>
            </a:r>
          </a:p>
          <a:p>
            <a:endParaRPr lang="ru-RU" dirty="0"/>
          </a:p>
          <a:p>
            <a:r>
              <a:rPr lang="ru-RU" dirty="0"/>
              <a:t>Цель: формировать знания о причинах пожара .Развивать внимание, память, речь. Воспитывать ответственность.</a:t>
            </a:r>
          </a:p>
          <a:p>
            <a:r>
              <a:rPr lang="ru-RU" dirty="0" smtClean="0"/>
              <a:t>                                        Ход игры</a:t>
            </a:r>
          </a:p>
          <a:p>
            <a:r>
              <a:rPr lang="ru-RU" dirty="0"/>
              <a:t>И</a:t>
            </a:r>
            <a:r>
              <a:rPr lang="ru-RU" dirty="0" smtClean="0"/>
              <a:t>з </a:t>
            </a:r>
            <a:r>
              <a:rPr lang="ru-RU" dirty="0"/>
              <a:t>предложенных воспитателем сюжетных картинок ( дети собирают осенние листья, дети вешают горящие свечи на ёлку, мальчик в шкафу играет спичками, дети поливают цветы и т. д.) ребёнок должен выбрать те ситуации, которые могут стать причиной пожара и аргументировать свой ответ, за что получает фишку. Выигрывает тот, у кого окажется больше фишек к концу игры.</a:t>
            </a:r>
          </a:p>
        </p:txBody>
      </p:sp>
    </p:spTree>
    <p:extLst>
      <p:ext uri="{BB962C8B-B14F-4D97-AF65-F5344CB8AC3E}">
        <p14:creationId xmlns:p14="http://schemas.microsoft.com/office/powerpoint/2010/main" val="382813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69758" cy="68314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980728"/>
            <a:ext cx="7056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                          «</a:t>
            </a:r>
            <a:r>
              <a:rPr lang="ru-RU" sz="2400" dirty="0">
                <a:solidFill>
                  <a:srgbClr val="C00000"/>
                </a:solidFill>
              </a:rPr>
              <a:t>Выбери нужное»</a:t>
            </a:r>
          </a:p>
          <a:p>
            <a:endParaRPr lang="ru-RU" dirty="0"/>
          </a:p>
          <a:p>
            <a:r>
              <a:rPr lang="ru-RU" dirty="0"/>
              <a:t>Цель: формировать знания детей о предметах, необходимых при тушении пожара, правилах их использования. Закреплять знания о предметах, которые могут вызвать пожар. Развивать речь, память, логическое мышление. Воспитывать чувство ответственности.</a:t>
            </a:r>
          </a:p>
          <a:p>
            <a:r>
              <a:rPr lang="ru-RU" dirty="0" smtClean="0"/>
              <a:t>                                           Ход </a:t>
            </a:r>
            <a:r>
              <a:rPr lang="ru-RU" dirty="0"/>
              <a:t>игры: </a:t>
            </a:r>
            <a:endParaRPr lang="ru-RU" dirty="0" smtClean="0"/>
          </a:p>
          <a:p>
            <a:r>
              <a:rPr lang="ru-RU" dirty="0"/>
              <a:t>Р</a:t>
            </a:r>
            <a:r>
              <a:rPr lang="ru-RU" dirty="0" smtClean="0"/>
              <a:t>ебёнку </a:t>
            </a:r>
            <a:r>
              <a:rPr lang="ru-RU" dirty="0"/>
              <a:t>предлагается набор предметных картинок (огнетушитель .ведро с водой. Телевизор. Телефон, ящик с песком, </a:t>
            </a:r>
            <a:r>
              <a:rPr lang="ru-RU" dirty="0" err="1" smtClean="0"/>
              <a:t>электророзетка</a:t>
            </a:r>
            <a:r>
              <a:rPr lang="ru-RU" dirty="0"/>
              <a:t>, пожарный шланг, керосиновая лампа, шлем пожарного, зажигалка, газовая плита, противогаз) из которых он должен выбрать используемые при тушении пожаров и являющиеся причиной возникновения пожара. Правильно </a:t>
            </a:r>
            <a:r>
              <a:rPr lang="ru-RU" dirty="0" smtClean="0"/>
              <a:t>ответивший </a:t>
            </a:r>
            <a:r>
              <a:rPr lang="ru-RU" dirty="0"/>
              <a:t>получает фишку. Выигрывает игрок, получивший большее количество фишек.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72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1772816"/>
            <a:ext cx="487828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sz="2400" dirty="0" smtClean="0">
                <a:solidFill>
                  <a:srgbClr val="C00000"/>
                </a:solidFill>
              </a:rPr>
              <a:t>«</a:t>
            </a:r>
            <a:r>
              <a:rPr lang="ru-RU" sz="2400" dirty="0">
                <a:solidFill>
                  <a:srgbClr val="C00000"/>
                </a:solidFill>
              </a:rPr>
              <a:t>С чем можно играть»</a:t>
            </a:r>
          </a:p>
          <a:p>
            <a:endParaRPr lang="ru-RU" dirty="0"/>
          </a:p>
          <a:p>
            <a:r>
              <a:rPr lang="ru-RU" dirty="0"/>
              <a:t>ЦЕЛЬ:• Развивать внимание, мышление</a:t>
            </a:r>
          </a:p>
          <a:p>
            <a:r>
              <a:rPr lang="ru-RU" dirty="0"/>
              <a:t>• Закреплять знания о пожарной безопасности.</a:t>
            </a:r>
          </a:p>
          <a:p>
            <a:r>
              <a:rPr lang="ru-RU" dirty="0" smtClean="0"/>
              <a:t>                                     ХОД </a:t>
            </a:r>
            <a:r>
              <a:rPr lang="ru-RU" dirty="0"/>
              <a:t>ИГРЫ: </a:t>
            </a:r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еред </a:t>
            </a:r>
            <a:r>
              <a:rPr lang="ru-RU" dirty="0"/>
              <a:t>детьми карточка с нарисованными на ней предметами. Ведущий называет предмет и спрашивает, можно с ним играть или нет. Если можно, то ребенок закрывает предмет желтым кружком. Если нельзя – черным. При этом ребенок должен объяснить, почему нельзя играть с тем или иным предметом.</a:t>
            </a:r>
          </a:p>
        </p:txBody>
      </p:sp>
    </p:spTree>
    <p:extLst>
      <p:ext uri="{BB962C8B-B14F-4D97-AF65-F5344CB8AC3E}">
        <p14:creationId xmlns:p14="http://schemas.microsoft.com/office/powerpoint/2010/main" val="42341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1166843"/>
            <a:ext cx="4572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 </a:t>
            </a:r>
            <a:r>
              <a:rPr lang="ru-RU" sz="2400" dirty="0" smtClean="0"/>
              <a:t>          </a:t>
            </a:r>
            <a:r>
              <a:rPr lang="ru-RU" sz="2400" dirty="0">
                <a:solidFill>
                  <a:srgbClr val="C00000"/>
                </a:solidFill>
              </a:rPr>
              <a:t>«Разложи по порядку»</a:t>
            </a:r>
          </a:p>
          <a:p>
            <a:endParaRPr lang="ru-RU" dirty="0">
              <a:solidFill>
                <a:srgbClr val="C00000"/>
              </a:solidFill>
            </a:endParaRPr>
          </a:p>
          <a:p>
            <a:r>
              <a:rPr lang="ru-RU" dirty="0"/>
              <a:t>ЦЕЛЬ: Ознакомить детей с порядком действий при пожаре.</a:t>
            </a:r>
          </a:p>
          <a:p>
            <a:r>
              <a:rPr lang="ru-RU" dirty="0" smtClean="0"/>
              <a:t>                              ХОД </a:t>
            </a:r>
            <a:r>
              <a:rPr lang="ru-RU" dirty="0"/>
              <a:t>ИГРЫ: </a:t>
            </a:r>
            <a:endParaRPr lang="ru-RU" dirty="0" smtClean="0"/>
          </a:p>
          <a:p>
            <a:r>
              <a:rPr lang="ru-RU" dirty="0"/>
              <a:t>И</a:t>
            </a:r>
            <a:r>
              <a:rPr lang="ru-RU" dirty="0" smtClean="0"/>
              <a:t>спользуются </a:t>
            </a:r>
            <a:r>
              <a:rPr lang="ru-RU" dirty="0"/>
              <a:t>карточки с изображениями:</a:t>
            </a:r>
          </a:p>
          <a:p>
            <a:r>
              <a:rPr lang="ru-RU" dirty="0"/>
              <a:t>• Сообщение по телефону «01» о пожаре;</a:t>
            </a:r>
          </a:p>
          <a:p>
            <a:r>
              <a:rPr lang="ru-RU" dirty="0"/>
              <a:t>• Эвакуация людей;</a:t>
            </a:r>
          </a:p>
          <a:p>
            <a:r>
              <a:rPr lang="ru-RU" dirty="0"/>
              <a:t>• Тушение пожара взрослыми до приезда пожарных, если это не опасно;</a:t>
            </a:r>
          </a:p>
          <a:p>
            <a:r>
              <a:rPr lang="ru-RU" dirty="0"/>
              <a:t>• Встреча пожарных;</a:t>
            </a:r>
          </a:p>
          <a:p>
            <a:r>
              <a:rPr lang="ru-RU" dirty="0"/>
              <a:t>• Работа пожарных;</a:t>
            </a:r>
          </a:p>
          <a:p>
            <a:r>
              <a:rPr lang="ru-RU" dirty="0"/>
              <a:t>Дети должны разложить карточки в нужном порядке и рассказать об изображенных на них действиях.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902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790</Words>
  <Application>Microsoft Office PowerPoint</Application>
  <PresentationFormat>Экран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8</cp:revision>
  <dcterms:created xsi:type="dcterms:W3CDTF">2022-10-22T15:22:02Z</dcterms:created>
  <dcterms:modified xsi:type="dcterms:W3CDTF">2022-10-22T16:40:58Z</dcterms:modified>
</cp:coreProperties>
</file>