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7" d="100"/>
          <a:sy n="57" d="100"/>
        </p:scale>
        <p:origin x="6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375D-E13B-46BD-BC77-0E8FE95EE26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1BCA444-454E-470C-8732-81181E6D0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223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375D-E13B-46BD-BC77-0E8FE95EE26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1BCA444-454E-470C-8732-81181E6D0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21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375D-E13B-46BD-BC77-0E8FE95EE26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1BCA444-454E-470C-8732-81181E6D0C0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3345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375D-E13B-46BD-BC77-0E8FE95EE26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1BCA444-454E-470C-8732-81181E6D0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444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375D-E13B-46BD-BC77-0E8FE95EE26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1BCA444-454E-470C-8732-81181E6D0C0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3333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375D-E13B-46BD-BC77-0E8FE95EE26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1BCA444-454E-470C-8732-81181E6D0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8693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375D-E13B-46BD-BC77-0E8FE95EE26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CA444-454E-470C-8732-81181E6D0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895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375D-E13B-46BD-BC77-0E8FE95EE26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CA444-454E-470C-8732-81181E6D0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021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375D-E13B-46BD-BC77-0E8FE95EE26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CA444-454E-470C-8732-81181E6D0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579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375D-E13B-46BD-BC77-0E8FE95EE26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1BCA444-454E-470C-8732-81181E6D0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7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375D-E13B-46BD-BC77-0E8FE95EE26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1BCA444-454E-470C-8732-81181E6D0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17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375D-E13B-46BD-BC77-0E8FE95EE26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1BCA444-454E-470C-8732-81181E6D0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687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375D-E13B-46BD-BC77-0E8FE95EE26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CA444-454E-470C-8732-81181E6D0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093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375D-E13B-46BD-BC77-0E8FE95EE26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CA444-454E-470C-8732-81181E6D0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049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375D-E13B-46BD-BC77-0E8FE95EE26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CA444-454E-470C-8732-81181E6D0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06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375D-E13B-46BD-BC77-0E8FE95EE26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1BCA444-454E-470C-8732-81181E6D0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405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D375D-E13B-46BD-BC77-0E8FE95EE26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1BCA444-454E-470C-8732-81181E6D0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391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85011" y="1163781"/>
            <a:ext cx="8819601" cy="2660073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Творчество, его развитие и исследование методов мозговой атаки и контрольных вопросов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п/о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Куликова М.Н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53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739833"/>
            <a:ext cx="9078145" cy="437249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80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творчества и развитие творческих способностей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Вся история человечества – это история изобретательства. Опираясь на подсказки природы, люди изобрели и стали совершенствовать орудия труда, научились делать одежду, предметы быта.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мере развития науки, техники, технологий появились задачи, которые трудно стало решать только методом проб и ошибок или путем простого подражания природе.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061" y="3474721"/>
            <a:ext cx="2848495" cy="213637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088" y="3402121"/>
            <a:ext cx="3037917" cy="2275471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2339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softEdge rad="317500"/>
          </a:effectLst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любую задачу, человек может идти двумя путями: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известные типовые решения, общепринятые схемы (исполнительский уровень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изобрести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(создать, спроектировать) новый способ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или все элементы конструкции выполнить по-новому, своеобразно (творческий уровень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7506393" y="2211185"/>
            <a:ext cx="847898" cy="723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5394959" y="2236123"/>
            <a:ext cx="922713" cy="6234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954" y="4305992"/>
            <a:ext cx="3015195" cy="2244436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18205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09"/>
            <a:ext cx="8911687" cy="164526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/>
              <a:t>«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деятельность, порождающая нечто качественно новое и отличающееся неповторимостью, оригинальностью и общественно – исторической уникальностью. Творчество специфично для человека, так как всегда предполагает творца – субъекта (производителя, носителя) творческой деятельности».</a:t>
            </a:r>
            <a:r>
              <a:rPr lang="ru-RU" dirty="0"/>
              <a:t/>
            </a:r>
            <a:br>
              <a:rPr lang="ru-RU" dirty="0"/>
            </a:br>
            <a:r>
              <a:rPr lang="ru-RU" sz="4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творчества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859578" y="2576944"/>
            <a:ext cx="4043498" cy="3334277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Научное -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нового решения ситуаций, например, метод мозгового штурма.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Техническое -это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новых результатов в области техники в 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идей, рисунков, чертежей.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удожественное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6305" y="2609216"/>
            <a:ext cx="2277486" cy="1515517"/>
          </a:xfr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5749" y="4239491"/>
            <a:ext cx="2646773" cy="165423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629" y="3233651"/>
            <a:ext cx="1723480" cy="2134961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22279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мозговой атаки (МА)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396538"/>
            <a:ext cx="8915400" cy="4514684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эффективных методов решения творческих задач —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мозговая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атака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мозговой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штурм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мозговой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атаки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получение большого кол-ва различных идей и предложений в ограниченное время (обычно 20-40 мин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телепередачи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«Что, где, когда?», «Брейн-ринг» — это примеры МА, только участники встречи после обсуждения выдвигают одну версию из нескольких.</a:t>
            </a:r>
          </a:p>
          <a:p>
            <a:pPr marL="0" indent="0">
              <a:buNone/>
            </a:pPr>
            <a:endParaRPr lang="ru-RU" sz="20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764" y="3649288"/>
            <a:ext cx="3388822" cy="200596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696" y="3707476"/>
            <a:ext cx="2988065" cy="1970256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58423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432263"/>
            <a:ext cx="8915399" cy="6899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Генерация идей</a:t>
            </a:r>
            <a:endParaRPr lang="ru-RU" sz="4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10196" y="1163782"/>
            <a:ext cx="8894416" cy="5286894"/>
          </a:xfrm>
        </p:spPr>
        <p:txBody>
          <a:bodyPr/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задача группы «генераторов» — выдать за отведенное время как можно больше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идей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генерации идей запрещена всякая критика, не только явная словесная, но и скрытая — в виде скептических улыбок, мимики, жестов. В ходе штурма между участниками должны быть установлены свободные и доброжелательные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задача не решена в ходе штурма, можно повторить процесс решения (однако лучше это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другим коллективом</a:t>
            </a:r>
            <a:r>
              <a:rPr lang="ru-RU" dirty="0" smtClean="0"/>
              <a:t>)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штурма воспринимают ее как новую, и это способствует движению мыслей по другому руслу.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5-конечная звезда 9"/>
          <p:cNvSpPr/>
          <p:nvPr/>
        </p:nvSpPr>
        <p:spPr>
          <a:xfrm>
            <a:off x="2443941" y="1321723"/>
            <a:ext cx="166255" cy="12469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2460567" y="2011679"/>
            <a:ext cx="157940" cy="15794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2443942" y="3350029"/>
            <a:ext cx="182880" cy="19950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 flipV="1">
            <a:off x="2435629" y="4131425"/>
            <a:ext cx="207818" cy="232757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328" y="4458648"/>
            <a:ext cx="2111687" cy="12189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8515" y="5058433"/>
            <a:ext cx="1804123" cy="13423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277" y="4580315"/>
            <a:ext cx="1853738" cy="13903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9734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 показывает, что генерации идей способствуют такие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приемы: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1" y="1936865"/>
            <a:ext cx="9314613" cy="4862945"/>
          </a:xfrm>
        </p:spPr>
        <p:txBody>
          <a:bodyPr>
            <a:normAutofit/>
          </a:bodyPr>
          <a:lstStyle/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(сделай так, как это делалось при решении другой задачи),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инверсия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(сделай наоборот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фантазия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(предложи нечто неосуществимое),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эмпатия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(считай себя частью совершенствуемого объекта и выясни при этом свои чувства, ощущения)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305" y="4553296"/>
            <a:ext cx="1964575" cy="147343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266" y="3988031"/>
            <a:ext cx="1983971" cy="148797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110" y="3896591"/>
            <a:ext cx="1884218" cy="141316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899" y="4745736"/>
            <a:ext cx="1707989" cy="1280991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57007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503948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краткая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формулировка задачи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складываться из ответов на следующие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состоит затруднение или проблемная ситуация и какова ее предыстория?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требуется сделать для устранения проблемной ситуации и что желательно в итоге иметь?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мешает решению проблемной ситуации или достижению цели?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дает решение проблемы для людей, предприятия или народного хозяйства?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832" y="4621876"/>
            <a:ext cx="1794163" cy="17941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65622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1064028"/>
            <a:ext cx="8911687" cy="2094808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Универсальность метода МА позволяет с его помощью рассматривать любую проблему или любое затруднение, в какой бы сфере человеческой деятельности они не возникли. 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могут быть задачи из области организации производства, сферы обслуживания, бизнеса, экономики, социологии, уголовного розыска, военных операций, если они достаточно просто и ясно сформулированы.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416" y="3167148"/>
            <a:ext cx="4392121" cy="3218468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18267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149</TotalTime>
  <Words>433</Words>
  <Application>Microsoft Office PowerPoint</Application>
  <PresentationFormat>Широкоэкранный</PresentationFormat>
  <Paragraphs>38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Times New Roman</vt:lpstr>
      <vt:lpstr>Wingdings 3</vt:lpstr>
      <vt:lpstr>Легкий дым</vt:lpstr>
      <vt:lpstr>Творчество, его развитие и исследование методов мозговой атаки и контрольных вопросов </vt:lpstr>
      <vt:lpstr>Понятие творчества и развитие творческих способностей</vt:lpstr>
      <vt:lpstr>Решая любую задачу, человек может идти двумя путями: </vt:lpstr>
      <vt:lpstr>«Творчество – это деятельность, порождающая нечто качественно новое и отличающееся неповторимостью, оригинальностью и общественно – исторической уникальностью. Творчество специфично для человека, так как всегда предполагает творца – субъекта (производителя, носителя) творческой деятельности». виды творчества</vt:lpstr>
      <vt:lpstr>Метод мозговой атаки (МА) </vt:lpstr>
      <vt:lpstr>Генерация идей</vt:lpstr>
      <vt:lpstr>МА показывает, что генерации идей способствуют такие приемы:</vt:lpstr>
      <vt:lpstr>Предварительная краткая формулировка задачи должна складываться из ответов на следующие вопросы: </vt:lpstr>
      <vt:lpstr>Универсальность метода МА позволяет с его помощью рассматривать любую проблему или любое затруднение, в какой бы сфере человеческой деятельности они не возникли.  Это могут быть задачи из области организации производства, сферы обслуживания, бизнеса, экономики, социологии, уголовного розыска, военных операций, если они достаточно просто и ясно сформулированы.  </vt:lpstr>
      <vt:lpstr>   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Творчество, его развитие и исследование методов мозговой атаки и контрольных вопросов</dc:title>
  <dc:creator>Приёмная комиссия</dc:creator>
  <cp:lastModifiedBy>Преподаватель</cp:lastModifiedBy>
  <cp:revision>16</cp:revision>
  <dcterms:created xsi:type="dcterms:W3CDTF">2021-04-07T10:12:33Z</dcterms:created>
  <dcterms:modified xsi:type="dcterms:W3CDTF">2022-10-22T10:56:57Z</dcterms:modified>
</cp:coreProperties>
</file>