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6" r:id="rId2"/>
    <p:sldId id="279" r:id="rId3"/>
    <p:sldId id="256" r:id="rId4"/>
    <p:sldId id="258" r:id="rId5"/>
    <p:sldId id="281" r:id="rId6"/>
    <p:sldId id="272" r:id="rId7"/>
    <p:sldId id="260" r:id="rId8"/>
    <p:sldId id="273" r:id="rId9"/>
    <p:sldId id="262" r:id="rId10"/>
    <p:sldId id="283" r:id="rId11"/>
    <p:sldId id="278" r:id="rId12"/>
    <p:sldId id="284" r:id="rId13"/>
    <p:sldId id="265" r:id="rId14"/>
    <p:sldId id="274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6" y="6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ED4326D-1C27-415E-AA69-699F2A82CF73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4FB18E9-975F-4A1D-AFCE-0C6CC92344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Презентация на тему «Вода – источник жизни»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Water is a </a:t>
            </a:r>
            <a:r>
              <a:rPr lang="en-US" b="1" dirty="0" err="1" smtClean="0">
                <a:solidFill>
                  <a:schemeClr val="tx1"/>
                </a:solidFill>
              </a:rPr>
              <a:t>sourse</a:t>
            </a:r>
            <a:r>
              <a:rPr lang="en-US" b="1" dirty="0" smtClean="0">
                <a:solidFill>
                  <a:schemeClr val="tx1"/>
                </a:solidFill>
              </a:rPr>
              <a:t> of Life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99377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Выполнил: </a:t>
            </a:r>
            <a:r>
              <a:rPr lang="ru-RU" b="1" dirty="0" err="1" smtClean="0">
                <a:solidFill>
                  <a:schemeClr val="tx2"/>
                </a:solidFill>
              </a:rPr>
              <a:t>Шагжитарова</a:t>
            </a:r>
            <a:r>
              <a:rPr lang="ru-RU" b="1" dirty="0" smtClean="0">
                <a:solidFill>
                  <a:schemeClr val="tx2"/>
                </a:solidFill>
              </a:rPr>
              <a:t> С.,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ученица 4 б класса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МАОУ «СОШ № 20 г. Улан-Удэ»</a:t>
            </a: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2019 г.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94198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7" name="Picture 3" descr="D:\Загрузка\depositphotos_11418864-stock-illustration-summer-vacatio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324" b="6324"/>
          <a:stretch>
            <a:fillRect/>
          </a:stretch>
        </p:blipFill>
        <p:spPr bwMode="auto">
          <a:xfrm>
            <a:off x="2339752" y="1124744"/>
            <a:ext cx="5101952" cy="37135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394215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WE ENJOY WATER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264288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water cult by </a:t>
            </a:r>
            <a:r>
              <a:rPr lang="en-US" dirty="0" err="1" smtClean="0">
                <a:solidFill>
                  <a:schemeClr val="tx1"/>
                </a:solidFill>
              </a:rPr>
              <a:t>Buryats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2530" name="Picture 2" descr="D:\Загрузка\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6275" y="3129495"/>
            <a:ext cx="3822700" cy="25468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D:\Загрузка\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508583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1556792"/>
            <a:ext cx="3352800" cy="3929609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b="1" dirty="0"/>
          </a:p>
          <a:p>
            <a:r>
              <a:rPr lang="en-US" sz="3800" b="1" dirty="0" smtClean="0"/>
              <a:t>“</a:t>
            </a:r>
            <a:r>
              <a:rPr lang="en-US" sz="3800" b="1" dirty="0" err="1" smtClean="0"/>
              <a:t>Luusad</a:t>
            </a:r>
            <a:r>
              <a:rPr lang="en-US" sz="3800" b="1" dirty="0" smtClean="0"/>
              <a:t>” are the water spirits.</a:t>
            </a:r>
          </a:p>
          <a:p>
            <a:endParaRPr lang="en-US" sz="3800" dirty="0" smtClean="0"/>
          </a:p>
          <a:p>
            <a:endParaRPr lang="en-US" sz="3800" dirty="0"/>
          </a:p>
          <a:p>
            <a:r>
              <a:rPr lang="en-US" sz="3800" b="1" dirty="0" smtClean="0"/>
              <a:t>The ritual of  asking for blessing and protection, Health and Luck.</a:t>
            </a:r>
            <a:endParaRPr lang="ru-RU" sz="3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56992"/>
            <a:ext cx="3352800" cy="172608"/>
          </a:xfrm>
        </p:spPr>
        <p:txBody>
          <a:bodyPr>
            <a:normAutofit fontScale="90000"/>
          </a:bodyPr>
          <a:lstStyle/>
          <a:p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The </a:t>
            </a:r>
            <a:r>
              <a:rPr lang="en-US" sz="2800" b="1" dirty="0" err="1">
                <a:solidFill>
                  <a:schemeClr val="tx1"/>
                </a:solidFill>
              </a:rPr>
              <a:t>Buryats</a:t>
            </a:r>
            <a:r>
              <a:rPr lang="en-US" sz="2800" b="1" dirty="0">
                <a:solidFill>
                  <a:schemeClr val="tx1"/>
                </a:solidFill>
              </a:rPr>
              <a:t> have a water veneration</a:t>
            </a:r>
            <a:endParaRPr lang="ru-RU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5487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The </a:t>
            </a:r>
            <a:r>
              <a:rPr lang="en-US" sz="3200" b="1" dirty="0" err="1" smtClean="0">
                <a:solidFill>
                  <a:schemeClr val="tx1"/>
                </a:solidFill>
              </a:rPr>
              <a:t>buddist</a:t>
            </a:r>
            <a:r>
              <a:rPr lang="en-US" sz="3200" b="1" dirty="0" smtClean="0">
                <a:solidFill>
                  <a:schemeClr val="tx1"/>
                </a:solidFill>
              </a:rPr>
              <a:t> ritual – “</a:t>
            </a:r>
            <a:r>
              <a:rPr lang="en-US" sz="3200" b="1" dirty="0" err="1" smtClean="0">
                <a:solidFill>
                  <a:schemeClr val="tx1"/>
                </a:solidFill>
              </a:rPr>
              <a:t>Luusad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takhilga</a:t>
            </a:r>
            <a:r>
              <a:rPr lang="en-US" sz="3200" b="1" dirty="0" smtClean="0">
                <a:solidFill>
                  <a:schemeClr val="tx1"/>
                </a:solidFill>
              </a:rPr>
              <a:t>”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1266" name="Picture 2" descr="D:\Загрузка\7223d469284c5f5c1cd13d8be738d5b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 bwMode="auto">
          <a:xfrm>
            <a:off x="838200" y="1371600"/>
            <a:ext cx="4309864" cy="3281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39636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The important rules for people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48438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445224"/>
            <a:ext cx="7772400" cy="3237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026343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Don’t pollute water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Don’t pollute healing sources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Don’t cut down forests on the banks of rivers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Don’t contaminate the water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5803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229026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Water is more expensive than </a:t>
            </a:r>
            <a:r>
              <a:rPr lang="en-US" sz="3600" b="1" dirty="0" err="1" smtClean="0">
                <a:solidFill>
                  <a:schemeClr val="tx1"/>
                </a:solidFill>
              </a:rPr>
              <a:t>diamand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41443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omputer\Downloads\IMG_20180702_1434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3728" y="1844824"/>
            <a:ext cx="4608512" cy="4281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WHAT IS WATER FOR US?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9604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b="1" dirty="0">
                <a:solidFill>
                  <a:schemeClr val="tx1"/>
                </a:solidFill>
              </a:rPr>
              <a:t>Water is the most important substance in the world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43399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0"/>
            <a:ext cx="3812645" cy="24299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1296144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z="7600" b="1" dirty="0" smtClean="0">
                <a:solidFill>
                  <a:schemeClr val="tx1"/>
                </a:solidFill>
              </a:rPr>
              <a:t>Water is the physical need of the human body</a:t>
            </a:r>
            <a:br>
              <a:rPr lang="en-US" sz="7600" b="1" dirty="0" smtClean="0">
                <a:solidFill>
                  <a:schemeClr val="tx1"/>
                </a:solidFill>
              </a:rPr>
            </a:br>
            <a:endParaRPr lang="en-US" sz="76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7172" name="Picture 4" descr="D:\Загрузка\kremnii-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 bwMode="auto">
          <a:xfrm>
            <a:off x="1907704" y="908720"/>
            <a:ext cx="5760640" cy="3744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371131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D:\Документы\Фотографии\Анапа 2011\P103005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89" r="4289"/>
          <a:stretch>
            <a:fillRect/>
          </a:stretch>
        </p:blipFill>
        <p:spPr bwMode="auto">
          <a:xfrm>
            <a:off x="1547664" y="1052736"/>
            <a:ext cx="6120680" cy="439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26768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5" name="Picture 3" descr="D:\Документы\Фотографии\Байкал 2015\SDC1003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 bwMode="auto">
          <a:xfrm>
            <a:off x="1763688" y="1371600"/>
            <a:ext cx="5760640" cy="4505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222656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365104"/>
            <a:ext cx="5486400" cy="6480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229200"/>
            <a:ext cx="5486400" cy="108012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Water is the great gift of nature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8434" name="Picture 2" descr="D:\Документы\Фотографии\Анапа 2011\P102076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88" y="612775"/>
            <a:ext cx="5486400" cy="3896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338373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76672"/>
            <a:ext cx="4186808" cy="6186678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WATER HELPS US TO KEEP OUR BODY CLEAN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8333" y="4437112"/>
            <a:ext cx="3818467" cy="504056"/>
          </a:xfrm>
        </p:spPr>
        <p:txBody>
          <a:bodyPr>
            <a:noAutofit/>
          </a:bodyPr>
          <a:lstStyle/>
          <a:p>
            <a:pPr algn="ctr"/>
            <a:endParaRPr lang="ru-RU" sz="2800" dirty="0"/>
          </a:p>
        </p:txBody>
      </p:sp>
      <p:pic>
        <p:nvPicPr>
          <p:cNvPr id="8194" name="Picture 2" descr="D:\Загрузка\maxresdefaul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 bwMode="auto">
          <a:xfrm>
            <a:off x="1043608" y="692696"/>
            <a:ext cx="7416824" cy="40403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768613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Water helps us to keep the body clean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D:\Загрузка\slide_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 bwMode="auto">
          <a:xfrm>
            <a:off x="683568" y="1371600"/>
            <a:ext cx="4104456" cy="3209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49116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</TotalTime>
  <Words>153</Words>
  <Application>Microsoft Office PowerPoint</Application>
  <PresentationFormat>On-screen Show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Волна</vt:lpstr>
      <vt:lpstr>Презентация на тему «Вода – источник жизни»  Water is a sourse of Life.</vt:lpstr>
      <vt:lpstr>WHAT IS WATER FOR US?</vt:lpstr>
      <vt:lpstr> Water is the most important substance in the world</vt:lpstr>
      <vt:lpstr>Slide 4</vt:lpstr>
      <vt:lpstr>Slide 5</vt:lpstr>
      <vt:lpstr>Slide 6</vt:lpstr>
      <vt:lpstr>Slide 7</vt:lpstr>
      <vt:lpstr>WATER HELPS US TO KEEP OUR BODY CLEAN </vt:lpstr>
      <vt:lpstr>Slide 9</vt:lpstr>
      <vt:lpstr>Slide 10</vt:lpstr>
      <vt:lpstr>WE ENJOY WATER</vt:lpstr>
      <vt:lpstr>The water cult by Buryats</vt:lpstr>
      <vt:lpstr>Slide 13</vt:lpstr>
      <vt:lpstr>Slide 14</vt:lpstr>
      <vt:lpstr>The important rules for people</vt:lpstr>
      <vt:lpstr>Slide 16</vt:lpstr>
      <vt:lpstr>Water is more expensive than diamand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water for us?</dc:title>
  <dc:creator>computer</dc:creator>
  <cp:lastModifiedBy>MyPC</cp:lastModifiedBy>
  <cp:revision>61</cp:revision>
  <dcterms:created xsi:type="dcterms:W3CDTF">2019-02-09T17:05:52Z</dcterms:created>
  <dcterms:modified xsi:type="dcterms:W3CDTF">2022-10-22T12:27:54Z</dcterms:modified>
</cp:coreProperties>
</file>