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4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7B396-F642-432E-B711-8C2A7239AD4F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85836-B2A8-43DE-B39C-526FBA1293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8174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7B396-F642-432E-B711-8C2A7239AD4F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85836-B2A8-43DE-B39C-526FBA1293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5575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7B396-F642-432E-B711-8C2A7239AD4F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85836-B2A8-43DE-B39C-526FBA1293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553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7B396-F642-432E-B711-8C2A7239AD4F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85836-B2A8-43DE-B39C-526FBA1293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538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7B396-F642-432E-B711-8C2A7239AD4F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85836-B2A8-43DE-B39C-526FBA1293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884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7B396-F642-432E-B711-8C2A7239AD4F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85836-B2A8-43DE-B39C-526FBA1293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319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7B396-F642-432E-B711-8C2A7239AD4F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85836-B2A8-43DE-B39C-526FBA1293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50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7B396-F642-432E-B711-8C2A7239AD4F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85836-B2A8-43DE-B39C-526FBA1293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686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7B396-F642-432E-B711-8C2A7239AD4F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85836-B2A8-43DE-B39C-526FBA1293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9610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7B396-F642-432E-B711-8C2A7239AD4F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85836-B2A8-43DE-B39C-526FBA1293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3932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7B396-F642-432E-B711-8C2A7239AD4F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85836-B2A8-43DE-B39C-526FBA1293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5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7B396-F642-432E-B711-8C2A7239AD4F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B85836-B2A8-43DE-B39C-526FBA1293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403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95536" y="188640"/>
            <a:ext cx="4040188" cy="639762"/>
          </a:xfrm>
        </p:spPr>
        <p:txBody>
          <a:bodyPr/>
          <a:lstStyle/>
          <a:p>
            <a:r>
              <a:rPr lang="ru-RU" dirty="0" smtClean="0"/>
              <a:t>1 ВАРИАНТ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179512" y="1052736"/>
            <a:ext cx="4248472" cy="507342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 smtClean="0"/>
              <a:t>1. В каком из перечисленных субъектов РФ плотность населения наибольшая?</a:t>
            </a:r>
          </a:p>
          <a:p>
            <a:pPr marL="0" indent="0">
              <a:buNone/>
            </a:pPr>
            <a:r>
              <a:rPr lang="ru-RU" sz="2800" b="1" dirty="0" smtClean="0"/>
              <a:t>А) Архангельская область</a:t>
            </a:r>
          </a:p>
          <a:p>
            <a:pPr marL="0" indent="0">
              <a:buNone/>
            </a:pPr>
            <a:r>
              <a:rPr lang="ru-RU" sz="2800" b="1" dirty="0" smtClean="0"/>
              <a:t>Б) Республика Коми</a:t>
            </a:r>
          </a:p>
          <a:p>
            <a:pPr marL="0" indent="0">
              <a:buNone/>
            </a:pPr>
            <a:r>
              <a:rPr lang="ru-RU" sz="2800" b="1" dirty="0" smtClean="0"/>
              <a:t>В) Республика Татарстан</a:t>
            </a:r>
          </a:p>
          <a:p>
            <a:pPr marL="0" indent="0">
              <a:buNone/>
            </a:pPr>
            <a:r>
              <a:rPr lang="ru-RU" sz="2800" b="1" dirty="0" smtClean="0"/>
              <a:t>Г) Красноярский край</a:t>
            </a:r>
            <a:endParaRPr lang="ru-RU" sz="2800" b="1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583361" y="188640"/>
            <a:ext cx="4041775" cy="639762"/>
          </a:xfrm>
        </p:spPr>
        <p:txBody>
          <a:bodyPr/>
          <a:lstStyle/>
          <a:p>
            <a:r>
              <a:rPr lang="ru-RU" dirty="0" smtClean="0"/>
              <a:t>2 ВАРИАНТ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4572000" y="1052736"/>
            <a:ext cx="4320479" cy="5073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1. В каком из перечисленных субъектов РФ плотность населения наименьшая?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А) Московская область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Б) Воронежская область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В) Республика Татарстан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Г) Красноярский край</a:t>
            </a:r>
          </a:p>
          <a:p>
            <a:pPr marL="0" indent="0">
              <a:buNone/>
            </a:pP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17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95536" y="188640"/>
            <a:ext cx="4040188" cy="639762"/>
          </a:xfrm>
        </p:spPr>
        <p:txBody>
          <a:bodyPr/>
          <a:lstStyle/>
          <a:p>
            <a:r>
              <a:rPr lang="ru-RU" dirty="0" smtClean="0"/>
              <a:t>1 ВАРИАНТ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179512" y="1052736"/>
            <a:ext cx="4248472" cy="5073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/>
              <a:t>2. Какой из перечисленных городов является крупнейшим по численности населения?</a:t>
            </a:r>
          </a:p>
          <a:p>
            <a:pPr marL="0" indent="0">
              <a:buNone/>
            </a:pPr>
            <a:r>
              <a:rPr lang="ru-RU" sz="2800" b="1" dirty="0" smtClean="0"/>
              <a:t>А) Воронеж</a:t>
            </a:r>
          </a:p>
          <a:p>
            <a:pPr marL="0" indent="0">
              <a:buNone/>
            </a:pPr>
            <a:r>
              <a:rPr lang="ru-RU" sz="2800" b="1" dirty="0" smtClean="0"/>
              <a:t>Б) Вологда</a:t>
            </a:r>
          </a:p>
          <a:p>
            <a:pPr marL="0" indent="0">
              <a:buNone/>
            </a:pPr>
            <a:r>
              <a:rPr lang="ru-RU" sz="2800" b="1" dirty="0" smtClean="0"/>
              <a:t>В) Нижний Новгород</a:t>
            </a:r>
          </a:p>
          <a:p>
            <a:pPr marL="0" indent="0">
              <a:buNone/>
            </a:pPr>
            <a:r>
              <a:rPr lang="ru-RU" sz="2800" b="1" dirty="0" smtClean="0"/>
              <a:t>Г) Великий Новгород</a:t>
            </a:r>
            <a:endParaRPr lang="ru-RU" sz="2800" b="1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583361" y="188640"/>
            <a:ext cx="4041775" cy="639762"/>
          </a:xfrm>
        </p:spPr>
        <p:txBody>
          <a:bodyPr/>
          <a:lstStyle/>
          <a:p>
            <a:r>
              <a:rPr lang="ru-RU" dirty="0" smtClean="0"/>
              <a:t>2 ВАРИАНТ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4572000" y="1052736"/>
            <a:ext cx="4320479" cy="5073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2. Какой из перечисленных городов является крупнейшим по численности населения?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А) Волгоград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Б) Вологда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В) Саратов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Г) Великий Новгород</a:t>
            </a:r>
          </a:p>
          <a:p>
            <a:pPr marL="0" indent="0">
              <a:buNone/>
            </a:pP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716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95536" y="188640"/>
            <a:ext cx="4040188" cy="639762"/>
          </a:xfrm>
        </p:spPr>
        <p:txBody>
          <a:bodyPr/>
          <a:lstStyle/>
          <a:p>
            <a:r>
              <a:rPr lang="ru-RU" dirty="0" smtClean="0"/>
              <a:t>1 ВАРИАНТ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179512" y="1052736"/>
            <a:ext cx="4248472" cy="5073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/>
              <a:t>3. Какой из перечисленных народов имеет свое национально территориальное образование в пределах Европейского Юга?</a:t>
            </a:r>
            <a:endParaRPr lang="ru-RU" sz="2800" b="1" dirty="0"/>
          </a:p>
          <a:p>
            <a:pPr marL="0" indent="0">
              <a:buNone/>
            </a:pPr>
            <a:r>
              <a:rPr lang="ru-RU" sz="2800" b="1" dirty="0" smtClean="0"/>
              <a:t>А)Ингуши</a:t>
            </a:r>
          </a:p>
          <a:p>
            <a:pPr marL="0" indent="0">
              <a:buNone/>
            </a:pPr>
            <a:r>
              <a:rPr lang="ru-RU" sz="2800" b="1" dirty="0" smtClean="0"/>
              <a:t>Б) Буряты</a:t>
            </a:r>
          </a:p>
          <a:p>
            <a:pPr marL="0" indent="0">
              <a:buNone/>
            </a:pPr>
            <a:r>
              <a:rPr lang="ru-RU" sz="2800" b="1" dirty="0" smtClean="0"/>
              <a:t>В) Коми</a:t>
            </a:r>
          </a:p>
          <a:p>
            <a:pPr marL="0" indent="0">
              <a:buNone/>
            </a:pPr>
            <a:r>
              <a:rPr lang="ru-RU" sz="2800" b="1" dirty="0" smtClean="0"/>
              <a:t>Г) Башкиры</a:t>
            </a:r>
            <a:endParaRPr lang="ru-RU" sz="2800" b="1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583361" y="188640"/>
            <a:ext cx="4041775" cy="639762"/>
          </a:xfrm>
        </p:spPr>
        <p:txBody>
          <a:bodyPr/>
          <a:lstStyle/>
          <a:p>
            <a:r>
              <a:rPr lang="ru-RU" dirty="0" smtClean="0"/>
              <a:t>2 ВАРИАНТ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4572000" y="1052736"/>
            <a:ext cx="4320479" cy="5073427"/>
          </a:xfrm>
        </p:spPr>
        <p:txBody>
          <a:bodyPr/>
          <a:lstStyle/>
          <a:p>
            <a:pPr marL="0" lvl="0" indent="0">
              <a:buNone/>
            </a:pPr>
            <a:r>
              <a:rPr lang="ru-RU" sz="2800" b="1" dirty="0">
                <a:solidFill>
                  <a:prstClr val="black"/>
                </a:solidFill>
              </a:rPr>
              <a:t>3. Какой из перечисленных народов имеет свое национально территориальное образование в пределах Европейского </a:t>
            </a:r>
            <a:r>
              <a:rPr lang="ru-RU" sz="2800" b="1" dirty="0" smtClean="0">
                <a:solidFill>
                  <a:prstClr val="black"/>
                </a:solidFill>
              </a:rPr>
              <a:t>Севера?</a:t>
            </a:r>
            <a:endParaRPr lang="ru-RU" sz="2800" b="1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ru-RU" sz="2800" b="1" dirty="0">
                <a:solidFill>
                  <a:prstClr val="black"/>
                </a:solidFill>
              </a:rPr>
              <a:t>А)Ингуши</a:t>
            </a:r>
          </a:p>
          <a:p>
            <a:pPr marL="0" lvl="0" indent="0">
              <a:buNone/>
            </a:pPr>
            <a:r>
              <a:rPr lang="ru-RU" sz="2800" b="1" dirty="0">
                <a:solidFill>
                  <a:prstClr val="black"/>
                </a:solidFill>
              </a:rPr>
              <a:t>Б) Буряты</a:t>
            </a:r>
          </a:p>
          <a:p>
            <a:pPr marL="0" lvl="0" indent="0">
              <a:buNone/>
            </a:pPr>
            <a:r>
              <a:rPr lang="ru-RU" sz="2800" b="1" dirty="0">
                <a:solidFill>
                  <a:prstClr val="black"/>
                </a:solidFill>
              </a:rPr>
              <a:t>В) Коми</a:t>
            </a:r>
          </a:p>
          <a:p>
            <a:pPr marL="0" lvl="0" indent="0">
              <a:buNone/>
            </a:pPr>
            <a:r>
              <a:rPr lang="ru-RU" sz="2800" b="1" dirty="0">
                <a:solidFill>
                  <a:prstClr val="black"/>
                </a:solidFill>
              </a:rPr>
              <a:t>Г) Башкиры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8267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95536" y="188640"/>
            <a:ext cx="4040188" cy="639762"/>
          </a:xfrm>
        </p:spPr>
        <p:txBody>
          <a:bodyPr/>
          <a:lstStyle/>
          <a:p>
            <a:r>
              <a:rPr lang="ru-RU" dirty="0" smtClean="0"/>
              <a:t>1 ВАРИАНТ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179512" y="1052736"/>
            <a:ext cx="4248472" cy="5073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/>
              <a:t>4. </a:t>
            </a:r>
            <a:r>
              <a:rPr lang="ru-RU" sz="2800" b="1" dirty="0" smtClean="0"/>
              <a:t>Назовите религию, которую исповедуют большинство представителей следующих народов:</a:t>
            </a:r>
          </a:p>
          <a:p>
            <a:pPr marL="0" indent="0">
              <a:buNone/>
            </a:pPr>
            <a:r>
              <a:rPr lang="ru-RU" sz="2800" b="1" dirty="0" smtClean="0"/>
              <a:t>Калмыки –</a:t>
            </a:r>
          </a:p>
          <a:p>
            <a:pPr marL="0" indent="0">
              <a:buNone/>
            </a:pPr>
            <a:r>
              <a:rPr lang="ru-RU" sz="2800" b="1" dirty="0" smtClean="0"/>
              <a:t>Чуваши -</a:t>
            </a:r>
            <a:endParaRPr lang="ru-RU" sz="2800" b="1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583361" y="188640"/>
            <a:ext cx="4041775" cy="639762"/>
          </a:xfrm>
        </p:spPr>
        <p:txBody>
          <a:bodyPr/>
          <a:lstStyle/>
          <a:p>
            <a:r>
              <a:rPr lang="ru-RU" dirty="0" smtClean="0"/>
              <a:t>2 ВАРИАНТ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4572000" y="1052736"/>
            <a:ext cx="4320479" cy="5073427"/>
          </a:xfrm>
        </p:spPr>
        <p:txBody>
          <a:bodyPr/>
          <a:lstStyle/>
          <a:p>
            <a:pPr marL="0" lvl="0" indent="0">
              <a:buNone/>
            </a:pPr>
            <a:r>
              <a:rPr lang="ru-RU" sz="2800" b="1" dirty="0">
                <a:solidFill>
                  <a:prstClr val="black"/>
                </a:solidFill>
              </a:rPr>
              <a:t>4. Назовите религию, которую исповедуют большинство представителей следующих народов:</a:t>
            </a:r>
          </a:p>
          <a:p>
            <a:pPr marL="0" lvl="0" indent="0">
              <a:buNone/>
            </a:pPr>
            <a:r>
              <a:rPr lang="ru-RU" sz="2800" b="1" dirty="0" smtClean="0">
                <a:solidFill>
                  <a:prstClr val="black"/>
                </a:solidFill>
              </a:rPr>
              <a:t>Буряты </a:t>
            </a:r>
            <a:r>
              <a:rPr lang="ru-RU" sz="2800" b="1" dirty="0">
                <a:solidFill>
                  <a:prstClr val="black"/>
                </a:solidFill>
              </a:rPr>
              <a:t>–</a:t>
            </a:r>
          </a:p>
          <a:p>
            <a:pPr marL="0" lvl="0" indent="0">
              <a:buNone/>
            </a:pPr>
            <a:r>
              <a:rPr lang="ru-RU" sz="2800" b="1" dirty="0" smtClean="0">
                <a:solidFill>
                  <a:prstClr val="black"/>
                </a:solidFill>
              </a:rPr>
              <a:t>Осетины </a:t>
            </a:r>
            <a:r>
              <a:rPr lang="ru-RU" sz="2800" b="1" dirty="0">
                <a:solidFill>
                  <a:prstClr val="black"/>
                </a:solidFill>
              </a:rPr>
              <a:t>-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9368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95536" y="188640"/>
            <a:ext cx="4040188" cy="639762"/>
          </a:xfrm>
        </p:spPr>
        <p:txBody>
          <a:bodyPr/>
          <a:lstStyle/>
          <a:p>
            <a:r>
              <a:rPr lang="ru-RU" dirty="0" smtClean="0"/>
              <a:t>1 ВАРИАНТ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179512" y="1052736"/>
            <a:ext cx="4248472" cy="5073427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/>
              <a:t>5. </a:t>
            </a:r>
            <a:r>
              <a:rPr lang="ru-RU" sz="3200" b="1" dirty="0" smtClean="0"/>
              <a:t>Назовите города миллионеры Урала и Сибири</a:t>
            </a:r>
          </a:p>
          <a:p>
            <a:pPr marL="0" indent="0">
              <a:buNone/>
            </a:pPr>
            <a:endParaRPr lang="ru-RU" sz="32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583361" y="188640"/>
            <a:ext cx="4041775" cy="639762"/>
          </a:xfrm>
        </p:spPr>
        <p:txBody>
          <a:bodyPr/>
          <a:lstStyle/>
          <a:p>
            <a:r>
              <a:rPr lang="ru-RU" dirty="0" smtClean="0"/>
              <a:t>2 ВАРИАНТ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4572000" y="1052736"/>
            <a:ext cx="4320479" cy="5073427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3200" dirty="0" smtClean="0"/>
              <a:t>5. </a:t>
            </a:r>
            <a:r>
              <a:rPr lang="ru-RU" sz="3200" b="1" dirty="0">
                <a:solidFill>
                  <a:prstClr val="black"/>
                </a:solidFill>
              </a:rPr>
              <a:t>Назовите города-миллионеры Европейской части России</a:t>
            </a:r>
          </a:p>
          <a:p>
            <a:pPr marL="0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0925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226</Words>
  <Application>Microsoft Office PowerPoint</Application>
  <PresentationFormat>Экран (4:3)</PresentationFormat>
  <Paragraphs>48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6</cp:revision>
  <dcterms:created xsi:type="dcterms:W3CDTF">2019-11-13T06:18:46Z</dcterms:created>
  <dcterms:modified xsi:type="dcterms:W3CDTF">2019-11-13T10:51:42Z</dcterms:modified>
</cp:coreProperties>
</file>