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5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6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406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81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558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452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6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847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34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2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32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00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B47EB-F5E6-4CD8-B624-C30842997B80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47148-A052-4DEB-B78D-47BAE90F2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5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95536" y="1196752"/>
            <a:ext cx="4040188" cy="492941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/>
              <a:t>Назовите языковую семью и группу, к которой принадлежат:</a:t>
            </a:r>
          </a:p>
          <a:p>
            <a:pPr>
              <a:buFontTx/>
              <a:buChar char="-"/>
            </a:pPr>
            <a:r>
              <a:rPr lang="ru-RU" sz="2800" b="1" dirty="0" smtClean="0"/>
              <a:t>Русские</a:t>
            </a:r>
          </a:p>
          <a:p>
            <a:pPr>
              <a:buFontTx/>
              <a:buChar char="-"/>
            </a:pPr>
            <a:r>
              <a:rPr lang="ru-RU" sz="2800" b="1" dirty="0" smtClean="0"/>
              <a:t>Чуваши</a:t>
            </a:r>
          </a:p>
          <a:p>
            <a:pPr>
              <a:buFontTx/>
              <a:buChar char="-"/>
            </a:pPr>
            <a:r>
              <a:rPr lang="ru-RU" sz="2800" b="1" dirty="0" smtClean="0"/>
              <a:t>Калмыки</a:t>
            </a:r>
          </a:p>
          <a:p>
            <a:pPr>
              <a:buFontTx/>
              <a:buChar char="-"/>
            </a:pPr>
            <a:r>
              <a:rPr lang="ru-RU" sz="2800" b="1" dirty="0" smtClean="0"/>
              <a:t>Удмурты</a:t>
            </a: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332656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492941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/>
              <a:t>Назовите языковую семью и группу, к которой принадлежат:</a:t>
            </a:r>
          </a:p>
          <a:p>
            <a:pPr marL="0" indent="0">
              <a:buNone/>
            </a:pPr>
            <a:r>
              <a:rPr lang="ru-RU" sz="2800" b="1" dirty="0" smtClean="0"/>
              <a:t>-   Татары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-   Украинцы</a:t>
            </a:r>
          </a:p>
          <a:p>
            <a:pPr>
              <a:buFontTx/>
              <a:buChar char="-"/>
            </a:pPr>
            <a:r>
              <a:rPr lang="ru-RU" sz="2800" b="1" dirty="0" smtClean="0"/>
              <a:t>Манси</a:t>
            </a:r>
          </a:p>
          <a:p>
            <a:pPr>
              <a:buFontTx/>
              <a:buChar char="-"/>
            </a:pPr>
            <a:r>
              <a:rPr lang="ru-RU" sz="2800" b="1" dirty="0" smtClean="0"/>
              <a:t>Карелы</a:t>
            </a:r>
          </a:p>
          <a:p>
            <a:pPr>
              <a:buFontTx/>
              <a:buChar char="-"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6804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95536" y="1196752"/>
            <a:ext cx="4040188" cy="4929411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2. Назовите религию, которую исповедуют большинство представителей следующих народов:</a:t>
            </a:r>
          </a:p>
          <a:p>
            <a:pPr>
              <a:buFontTx/>
              <a:buChar char="-"/>
            </a:pPr>
            <a:r>
              <a:rPr lang="ru-RU" sz="2800" b="1" dirty="0" smtClean="0"/>
              <a:t>Мордва</a:t>
            </a:r>
          </a:p>
          <a:p>
            <a:pPr>
              <a:buFontTx/>
              <a:buChar char="-"/>
            </a:pPr>
            <a:r>
              <a:rPr lang="ru-RU" sz="2800" b="1" dirty="0" smtClean="0"/>
              <a:t>Марийцы</a:t>
            </a:r>
          </a:p>
          <a:p>
            <a:pPr>
              <a:buFontTx/>
              <a:buChar char="-"/>
            </a:pPr>
            <a:r>
              <a:rPr lang="ru-RU" sz="2800" b="1" dirty="0" smtClean="0"/>
              <a:t>Удмурты</a:t>
            </a: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332656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b="1" dirty="0">
                <a:solidFill>
                  <a:prstClr val="black"/>
                </a:solidFill>
              </a:rPr>
              <a:t>2. Назовите религию, которую исповедуют большинство представителей следующих народов:</a:t>
            </a:r>
          </a:p>
          <a:p>
            <a:pPr>
              <a:buFontTx/>
              <a:buChar char="-"/>
            </a:pPr>
            <a:r>
              <a:rPr lang="ru-RU" sz="2800" b="1" dirty="0" smtClean="0"/>
              <a:t>Ханты</a:t>
            </a:r>
          </a:p>
          <a:p>
            <a:pPr>
              <a:buFontTx/>
              <a:buChar char="-"/>
            </a:pPr>
            <a:r>
              <a:rPr lang="ru-RU" sz="2800" b="1" dirty="0" smtClean="0"/>
              <a:t>Буряты</a:t>
            </a:r>
          </a:p>
          <a:p>
            <a:pPr>
              <a:buFontTx/>
              <a:buChar char="-"/>
            </a:pPr>
            <a:r>
              <a:rPr lang="ru-RU" sz="2800" b="1" dirty="0" smtClean="0"/>
              <a:t>Татары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8436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95536" y="1196752"/>
            <a:ext cx="4040188" cy="4929411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3. К, Р, =</a:t>
            </a:r>
          </a:p>
          <a:p>
            <a:pPr>
              <a:buFontTx/>
              <a:buChar char="-"/>
            </a:pPr>
            <a:r>
              <a:rPr lang="ru-RU" sz="2800" b="1" dirty="0" smtClean="0"/>
              <a:t>Дагестан</a:t>
            </a:r>
          </a:p>
          <a:p>
            <a:pPr>
              <a:buFontTx/>
              <a:buChar char="-"/>
            </a:pPr>
            <a:r>
              <a:rPr lang="ru-RU" sz="2800" b="1" dirty="0" smtClean="0"/>
              <a:t>Чувашия</a:t>
            </a:r>
          </a:p>
          <a:p>
            <a:pPr>
              <a:buFontTx/>
              <a:buChar char="-"/>
            </a:pPr>
            <a:r>
              <a:rPr lang="ru-RU" sz="2800" b="1" dirty="0" smtClean="0"/>
              <a:t>Карелия</a:t>
            </a: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332656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b="1" dirty="0" smtClean="0"/>
              <a:t>3. </a:t>
            </a:r>
            <a:r>
              <a:rPr lang="ru-RU" sz="2800" b="1" dirty="0">
                <a:solidFill>
                  <a:prstClr val="black"/>
                </a:solidFill>
              </a:rPr>
              <a:t>К, Р, </a:t>
            </a:r>
            <a:r>
              <a:rPr lang="ru-RU" sz="2800" b="1" dirty="0" smtClean="0">
                <a:solidFill>
                  <a:prstClr val="black"/>
                </a:solidFill>
              </a:rPr>
              <a:t>=</a:t>
            </a:r>
          </a:p>
          <a:p>
            <a:pPr lvl="0">
              <a:buFontTx/>
              <a:buChar char="-"/>
            </a:pPr>
            <a:r>
              <a:rPr lang="ru-RU" sz="2800" b="1" dirty="0" smtClean="0">
                <a:solidFill>
                  <a:prstClr val="black"/>
                </a:solidFill>
              </a:rPr>
              <a:t>Калмыкия</a:t>
            </a:r>
          </a:p>
          <a:p>
            <a:pPr lvl="0">
              <a:buFontTx/>
              <a:buChar char="-"/>
            </a:pPr>
            <a:r>
              <a:rPr lang="ru-RU" sz="2800" b="1" dirty="0" smtClean="0">
                <a:solidFill>
                  <a:prstClr val="black"/>
                </a:solidFill>
              </a:rPr>
              <a:t>Коми</a:t>
            </a:r>
          </a:p>
          <a:p>
            <a:pPr lvl="0">
              <a:buFontTx/>
              <a:buChar char="-"/>
            </a:pPr>
            <a:r>
              <a:rPr lang="ru-RU" sz="2800" b="1" dirty="0" smtClean="0">
                <a:solidFill>
                  <a:prstClr val="black"/>
                </a:solidFill>
              </a:rPr>
              <a:t>Адыгея</a:t>
            </a:r>
            <a:endParaRPr lang="ru-RU" sz="2800" b="1" dirty="0">
              <a:solidFill>
                <a:prstClr val="black"/>
              </a:solidFill>
            </a:endParaRP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5491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95536" y="1196752"/>
            <a:ext cx="404018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4. Назовите города миллионеры Урала и Сибири</a:t>
            </a: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332656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4. Назовите города-миллионеры Европейской части России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9671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4040188" cy="639762"/>
          </a:xfrm>
        </p:spPr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95536" y="1196752"/>
            <a:ext cx="4040188" cy="4929411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5. Каково современное название городов:</a:t>
            </a:r>
          </a:p>
          <a:p>
            <a:pPr>
              <a:buFontTx/>
              <a:buChar char="-"/>
            </a:pPr>
            <a:r>
              <a:rPr lang="ru-RU" sz="2800" b="1" dirty="0" smtClean="0"/>
              <a:t>Новониколаевск</a:t>
            </a:r>
          </a:p>
          <a:p>
            <a:pPr>
              <a:buFontTx/>
              <a:buChar char="-"/>
            </a:pPr>
            <a:r>
              <a:rPr lang="ru-RU" sz="2800" b="1" dirty="0" smtClean="0"/>
              <a:t>Куйбышев</a:t>
            </a:r>
          </a:p>
          <a:p>
            <a:pPr>
              <a:buFontTx/>
              <a:buChar char="-"/>
            </a:pPr>
            <a:endParaRPr lang="ru-RU" sz="2800" b="1" dirty="0" smtClean="0"/>
          </a:p>
          <a:p>
            <a:pPr marL="0" indent="0">
              <a:buNone/>
            </a:pP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332656"/>
            <a:ext cx="4041775" cy="639762"/>
          </a:xfrm>
        </p:spPr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b="1" dirty="0" smtClean="0"/>
              <a:t>5. </a:t>
            </a:r>
            <a:r>
              <a:rPr lang="ru-RU" sz="2800" b="1" dirty="0">
                <a:solidFill>
                  <a:prstClr val="black"/>
                </a:solidFill>
              </a:rPr>
              <a:t>Каково современное название городов:</a:t>
            </a:r>
          </a:p>
          <a:p>
            <a:pPr>
              <a:buFontTx/>
              <a:buChar char="-"/>
            </a:pPr>
            <a:r>
              <a:rPr lang="ru-RU" sz="2800" b="1" dirty="0" smtClean="0"/>
              <a:t>Свердловск</a:t>
            </a:r>
          </a:p>
          <a:p>
            <a:pPr>
              <a:buFontTx/>
              <a:buChar char="-"/>
            </a:pPr>
            <a:r>
              <a:rPr lang="ru-RU" sz="2800" b="1" dirty="0" smtClean="0"/>
              <a:t>Царицын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3009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133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3</cp:revision>
  <dcterms:created xsi:type="dcterms:W3CDTF">2016-10-10T05:12:10Z</dcterms:created>
  <dcterms:modified xsi:type="dcterms:W3CDTF">2016-10-10T09:41:30Z</dcterms:modified>
</cp:coreProperties>
</file>