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70" r:id="rId2"/>
    <p:sldId id="272" r:id="rId3"/>
    <p:sldId id="275" r:id="rId4"/>
    <p:sldId id="277" r:id="rId5"/>
    <p:sldId id="278" r:id="rId6"/>
    <p:sldId id="287" r:id="rId7"/>
    <p:sldId id="279" r:id="rId8"/>
    <p:sldId id="290" r:id="rId9"/>
    <p:sldId id="281" r:id="rId10"/>
    <p:sldId id="282" r:id="rId11"/>
    <p:sldId id="283" r:id="rId12"/>
    <p:sldId id="291" r:id="rId13"/>
    <p:sldId id="292" r:id="rId14"/>
    <p:sldId id="284" r:id="rId15"/>
    <p:sldId id="295" r:id="rId16"/>
    <p:sldId id="261" r:id="rId17"/>
    <p:sldId id="29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oteBook-2" initials="N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0C80"/>
    <a:srgbClr val="3902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5CD92E-FC11-4134-918E-E9005C656FC8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AF27B-B012-435A-90DC-03D9E4FB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311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09016-241C-47B4-AFB4-24C2F71C1B8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96002-8A8A-469A-9DBB-6931249EF7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988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96002-8A8A-469A-9DBB-6931249EF77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Общий возрастной портрет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ребёнка 5-6 лет, 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показателями разных сторон его развития.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yt3.ggpht.com/-eDcET1SEoW4/AAAAAAAAAAI/AAAAAAAAAAA/XHohEhv85pE/s900-c-k-no-mo-rj-c0xffffff/phot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500306"/>
            <a:ext cx="3503626" cy="35004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71736" y="785794"/>
            <a:ext cx="6086460" cy="5000659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Желает показать себя миру.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Часто привлекает к себе внимание, т.к. ему нужен свидетель его самовыражения.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Стремится к большей самостоятельности.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Проявляет волевые усилия при преодолении трудностей. Очень хочет походить на значимых для него взрослых.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br>
              <a:rPr lang="ru-RU" sz="3600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xn--e1aaphkjm.xn--80aadkum9bf.xn--p1ai/wp-content/uploads/2018/07/hello_html_4902033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28596" y="1285860"/>
            <a:ext cx="2213458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00174"/>
            <a:ext cx="5286412" cy="414340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Действия детей в играх становятся разнообразными.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6-го года жизни уже могут информировать сверстника о правилах игры, стараются их соблюдать.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сюжетно-ролевой игре умеют распределять роли до начала игры и строят свое поведение,  придерживаясь роли. В знакомых  играх («Магазин», «Больница» и др.) способны самостоятельно разворачивать сюжеты.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r>
              <a:rPr lang="ru-RU" sz="4400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деятельность: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olnychko.68edu.ru/wp-content/uploads/2012/11/0_4c56e_7b40d80b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571612"/>
            <a:ext cx="292895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50006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Освоенные ранее виды детского труда выполняются качественно, быстро, осознанно.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Становится возможным освоение детьми разных видов ручного труда.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214290"/>
            <a:ext cx="7554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endParaRPr lang="ru-RU" sz="3200" b="1" dirty="0"/>
          </a:p>
        </p:txBody>
      </p:sp>
      <p:pic>
        <p:nvPicPr>
          <p:cNvPr id="5" name="Рисунок 4" descr="http://sadik26.ucoz.com/kratkovremenki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1357298"/>
            <a:ext cx="3733800" cy="231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media.istockphoto.com/photos/creative-kids-class-picture-id483184553?k=6&amp;m=483184553&amp;s=612x612&amp;w=0&amp;h=wxG18-C3MFuXEIsDdoyqHeNp91YXbgLwqSWytMRfPZM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000108"/>
            <a:ext cx="73581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Приобщение  к искусству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Изобразительная деятельность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Конструктивно-модельная деятельность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Музыкальная деятельность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14290"/>
            <a:ext cx="7377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6" name="Рисунок 5" descr="https://ds03.infourok.ru/uploads/ex/0eda/00040679-05c8fe4f/hello_html_m2b4cbfc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143248"/>
            <a:ext cx="4007574" cy="25717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714744" y="1142984"/>
            <a:ext cx="5014890" cy="507209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возраст наиболее активного рисования. В течение года дети способны создать до 2-х тысяч рисунков. Рисунки приобретают сюжетный характер. Изображение человека становится более детализированным и пропорциональным. По рисунку уже можно судить о половой принадлежности и эмоциональном состоянии изображенного человека.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деятельность: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m0-tub-ru.yandex.net/i?id=2cd5b0c60e42dfcef7db8a64d1787bac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714752"/>
            <a:ext cx="2600678" cy="20539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s://im0-tub-ru.yandex.net/i?id=fffb2435f2399f4243be3024bcd495e5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071546"/>
            <a:ext cx="1600202" cy="2103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Конструктор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хорошо развивает логическое мышление. Здесь важным моментом является складывание по схеме – образцу, начиная с простых схем.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Ребёнок конструирует из бумаги (оригами), строительного материла, конструкторов по образцу, по модели, по схеме, замыслу; использует разные формы, цвета, величины, материалы.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tarbie.kz/wp-content/uploads/2016/11/111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429132"/>
            <a:ext cx="3638550" cy="21972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4546" y="285728"/>
            <a:ext cx="47880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85720" y="1335832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начальных представлений о здоровом образе жизни.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Физическая культура.</a:t>
            </a:r>
          </a:p>
          <a:p>
            <a:pPr marL="285750" indent="-285750" algn="just">
              <a:buFont typeface="Arial" charset="0"/>
              <a:buChar char="•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xn----174-4ve0acg4alk4gej.xn--p1ai/wp-content/uploads/2016/02/fizo_detskii_fitnes_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286124"/>
            <a:ext cx="3786214" cy="2643206"/>
          </a:xfrm>
          <a:prstGeom prst="ellipse">
            <a:avLst/>
          </a:prstGeom>
          <a:ln w="63500" cap="rnd">
            <a:solidFill>
              <a:schemeClr val="bg2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8067912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428604"/>
            <a:ext cx="778671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Важным показателем этого возраста 5-6 лет является оценочное отношение ребенка к себе и другим. Дети могут критически относиться к некоторым своим недостаткам, могут давать личностные характеристики своим сверстникам, подмечать отношения между взрослым и взрослым или взрослым и ребенком. Но родители продолжают оставаться примером для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чий  стол\Pictures\Pictures\картинка  моя семья.jp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000504"/>
            <a:ext cx="3333773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1500175"/>
            <a:ext cx="6572296" cy="128588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этом возрасте ребенку интересно все, что связано с окружающим миром, расширением его кругозора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https://im0-tub-ru.yandex.net/i?id=48e7a28025bd2f39c4ec3117033010e8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214310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4572008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Этот период является наиболее благоприятным для развития всех познавательных процессов: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внимания, восприятия, мышления, памяти, воображения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3000372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Лучшим способом получить именно научную информацию является чтение детской энциклопедии, в которой четко, научно, доступным языком, ребенку описывается любая информация об окружающем мире.</a:t>
            </a:r>
            <a:endParaRPr lang="ru-RU" sz="2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5-ти летний ребенок способен выполнить задание, не отвлекаясь в течение 10-15 минут;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удерживать в поле зрения 6-7 предметов;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находить 6 - 10 отличий между предметами;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выполнять самостоятельно задания по предложенному образцу;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находить 4-5 пар одинаковых предметов;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kalashnikova-ds40himki.edumsko.ru/uploads/32700/32659/section/654708/.thumbs/Knigi2.jpg?1514138772"/>
          <p:cNvPicPr/>
          <p:nvPr/>
        </p:nvPicPr>
        <p:blipFill>
          <a:blip r:embed="rId2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4357694"/>
            <a:ext cx="342902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928671"/>
            <a:ext cx="8229600" cy="378621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запоминать 6-8 предметов в течение 1-2 минут;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рассказывать наизусть несколько стихотворений;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пересказать близко к тексту прочитанное произведение;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сравнивать два изображения по памяти;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легче запоминает наглядные образы, чем словесные рассуждения;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преобладает непроизвольная память.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arhivurokov.ru/multiurok/html/2017/01/30/s_588f55fef25d1/543328_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429132"/>
            <a:ext cx="2962275" cy="210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определять последовательность событий;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складывать разрезанную картинку из 9 частей;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находить и объяснять несоответствия на рисунках;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находить и объяснять отличия между предметами и явлениями;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находить среди предложенных 4 предметов лишний, объяснять свой выбор.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МЫШЛЕНИЕ: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Знает счет в пределах 10(прямой и обратный)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Умеет правильно пользоваться количественными и порядковыми числительными (в пределах 10), отвечает на вопросы: «Сколько?». «Который по счету?»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Сравнивает предметы на глаз (по длине, ширине, высоте, толщине); проверяет точность определенным путем наложения или приложения.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Размещает предметы различной величины (до7-10) в порядке возрастания, убывания их длины, ширины, высоты, толщины.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Выражает местонахождение предмета по отношению к себе, к другим предметам.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Знает некоторые характерные особенности знакомых геометрических фигур.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Называет утро, день, вечер, ночь; имеет представление о смене частей суток.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o-detstve.ru/assets/images/forteachers/DOU/MKP_2016/175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857736"/>
            <a:ext cx="2928958" cy="2000264"/>
          </a:xfrm>
          <a:prstGeom prst="ellipse">
            <a:avLst/>
          </a:prstGeom>
          <a:ln w="63500" cap="rnd">
            <a:solidFill>
              <a:schemeClr val="bg2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14678" y="928670"/>
            <a:ext cx="5443518" cy="521497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достаточно богатый словарный запас (3,5 – 7 тыс. слов).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участвовать в беседе, высказывать свое мнение. Умеет аргументировано и доброжелательно оценить ответ, высказывание сверстника.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Составляет по образцу рассказ по сюжетной картине, по набору картинок;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Последовательно, без существенных пропусков пересказывает небольшие литературные произведения.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Определяет место звука в слове.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Умеет подбирать к существительным несколько прилагательных; слова, противоположные по значению (антонимы), заменять слова другим словом со сходным значением (синонимы)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xn--80aanilgrbzt5b.xn--p1ai/assets/uploads/16fea04f1b5589a11523628bfbd8f96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2928939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Социализация, развитие общения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Нравственное воспитание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Самообслуживание, самостоятельность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Трудовое воспитание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основ безопасности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br>
              <a:rPr lang="ru-RU" sz="3600" b="1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39028A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525963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в этом возрасте самостоятельно здоровается, прощается, благодарит;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стремится к сопереживанию, защите, пониманию со стороны взрослых;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проявляет чувство привязанности и симпатии к людям;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проявляет навыки взаимодействия с детьми;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активно включается в совместную со сверстниками игровую, познавательную, трудовую и творческую деятельность</a:t>
            </a: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Формируются высшие моральные чувства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чувство гордости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чувство стыда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чувство дружбы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br>
              <a:rPr lang="ru-RU" sz="3200" dirty="0" smtClean="0">
                <a:solidFill>
                  <a:srgbClr val="39028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ublekc.ru/podpiska-po-katalogu-pressa-rossii-2008-zelenogo-cveta/1106616_html_4b41585d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3786190"/>
            <a:ext cx="265271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849</TotalTime>
  <Words>728</Words>
  <Application>Microsoft Office PowerPoint</Application>
  <PresentationFormat>Экран (4:3)</PresentationFormat>
  <Paragraphs>89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Общий возрастной портрет  ребёнка 5-6 лет,  с показателями разных сторон его развития. </vt:lpstr>
      <vt:lpstr>Познавательное развитие</vt:lpstr>
      <vt:lpstr>ВНИМАНИЕ </vt:lpstr>
      <vt:lpstr>ПАМЯТЬ </vt:lpstr>
      <vt:lpstr>МЫШЛЕНИЕ: </vt:lpstr>
      <vt:lpstr>МАТЕМАТИКА </vt:lpstr>
      <vt:lpstr>Речевое развитие</vt:lpstr>
      <vt:lpstr>  Социально-коммуникативное развитие </vt:lpstr>
      <vt:lpstr>Социально-коммуникативное развитие </vt:lpstr>
      <vt:lpstr>Социально-коммуникативное развитие </vt:lpstr>
      <vt:lpstr> Социально-коммуникативное развитие Игровая деятельность: </vt:lpstr>
      <vt:lpstr>Презентация PowerPoint</vt:lpstr>
      <vt:lpstr>Презентация PowerPoint</vt:lpstr>
      <vt:lpstr>Изобразительная деятельность: </vt:lpstr>
      <vt:lpstr>Конструирование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жизнь в детском саду.  </dc:title>
  <dc:creator>NoteBook-2</dc:creator>
  <cp:lastModifiedBy>III</cp:lastModifiedBy>
  <cp:revision>117</cp:revision>
  <dcterms:created xsi:type="dcterms:W3CDTF">2016-02-29T14:46:23Z</dcterms:created>
  <dcterms:modified xsi:type="dcterms:W3CDTF">2022-10-22T16:16:23Z</dcterms:modified>
</cp:coreProperties>
</file>