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FA839C2-5AEC-415A-841E-7378E75AAA62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84CD965-2C61-453B-BF95-F9C2C64FD64C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39C2-5AEC-415A-841E-7378E75AAA62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D965-2C61-453B-BF95-F9C2C64FD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39C2-5AEC-415A-841E-7378E75AAA62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D965-2C61-453B-BF95-F9C2C64FD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39C2-5AEC-415A-841E-7378E75AAA62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D965-2C61-453B-BF95-F9C2C64FD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39C2-5AEC-415A-841E-7378E75AAA62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D965-2C61-453B-BF95-F9C2C64FD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39C2-5AEC-415A-841E-7378E75AAA62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D965-2C61-453B-BF95-F9C2C64FD64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39C2-5AEC-415A-841E-7378E75AAA62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D965-2C61-453B-BF95-F9C2C64FD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39C2-5AEC-415A-841E-7378E75AAA62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D965-2C61-453B-BF95-F9C2C64FD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39C2-5AEC-415A-841E-7378E75AAA62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D965-2C61-453B-BF95-F9C2C64FD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39C2-5AEC-415A-841E-7378E75AAA62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D965-2C61-453B-BF95-F9C2C64FD64C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39C2-5AEC-415A-841E-7378E75AAA62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D965-2C61-453B-BF95-F9C2C64FD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FA839C2-5AEC-415A-841E-7378E75AAA62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84CD965-2C61-453B-BF95-F9C2C64FD64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Театральный кружок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ОБЩЕОБРАЗОВАТЕЛЬНАЯ ОБЩЕРАЗВИВАЮЩАЯ ПРОГРАММА ХУДОЖЕСТВЕННОЙ НАПРАВЛЕННОСТИ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Здравствуй, сказка!»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 :</a:t>
            </a:r>
          </a:p>
          <a:p>
            <a:pPr algn="r"/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Каталагина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С.Г.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490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80728"/>
            <a:ext cx="7056784" cy="4851747"/>
          </a:xfrm>
        </p:spPr>
      </p:pic>
    </p:spTree>
    <p:extLst>
      <p:ext uri="{BB962C8B-B14F-4D97-AF65-F5344CB8AC3E}">
        <p14:creationId xmlns:p14="http://schemas.microsoft.com/office/powerpoint/2010/main" val="3046132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80728"/>
            <a:ext cx="7200800" cy="4779739"/>
          </a:xfrm>
        </p:spPr>
      </p:pic>
    </p:spTree>
    <p:extLst>
      <p:ext uri="{BB962C8B-B14F-4D97-AF65-F5344CB8AC3E}">
        <p14:creationId xmlns:p14="http://schemas.microsoft.com/office/powerpoint/2010/main" val="3772890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08720"/>
            <a:ext cx="7128792" cy="4923755"/>
          </a:xfrm>
        </p:spPr>
      </p:pic>
    </p:spTree>
    <p:extLst>
      <p:ext uri="{BB962C8B-B14F-4D97-AF65-F5344CB8AC3E}">
        <p14:creationId xmlns:p14="http://schemas.microsoft.com/office/powerpoint/2010/main" val="5895095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</TotalTime>
  <Words>9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Остин</vt:lpstr>
      <vt:lpstr>Театральный кружок  ДОПОЛНИТЕЛЬНАЯ ОБЩЕОБРАЗОВАТЕЛЬНАЯ ОБЩЕРАЗВИВАЮЩАЯ ПРОГРАММА ХУДОЖЕСТВЕННОЙ НАПРАВЛЕННОСТИ  «Здравствуй, сказка!»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Театральный кружок  ДОПОЛНИТЕЛЬНАЯ ОБЩЕОБРАЗОВАТЕЛЬНАЯ ОБЩЕРАЗВИВАЮЩАЯ ПРОГРАММА ХУДОЖЕСТВЕННОЙ НАПРАВЛЕННОСТИ  «Здравствуй, сказка!» </dc:title>
  <dc:creator>Пользователь Windows</dc:creator>
  <cp:lastModifiedBy>Пользователь Windows</cp:lastModifiedBy>
  <cp:revision>1</cp:revision>
  <dcterms:created xsi:type="dcterms:W3CDTF">2018-06-24T14:44:45Z</dcterms:created>
  <dcterms:modified xsi:type="dcterms:W3CDTF">2018-06-24T14:54:05Z</dcterms:modified>
</cp:coreProperties>
</file>