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DCB02-3FD1-4F54-948F-E5C2ED1C04E9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B06D1-1308-460E-984D-6BA8FB921E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786" y="0"/>
            <a:ext cx="7929618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Викторина для детей дошкольного возраста по сказке </a:t>
            </a:r>
            <a:r>
              <a:rPr lang="ru-RU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400" dirty="0" smtClean="0">
                <a:ea typeface="Calibri" pitchFamily="34" charset="0"/>
                <a:cs typeface="Arial" pitchFamily="34" charset="0"/>
              </a:rPr>
              <a:t>«Репка»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9" name="Picture 5" descr="https://avatars.mds.yandex.net/get-pdb/937659/4aa4c6f2-5d0b-4084-9807-101d21b15213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6000792" cy="46434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000100" y="1477328"/>
            <a:ext cx="685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Выполнила: Короткова Надежда Сергеевна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9.</a:t>
            </a:r>
            <a:r>
              <a:rPr lang="ru-RU" dirty="0"/>
              <a:t> Сколько человек вытаскивало репку? А сколько животных?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3 человека, 3 животных.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(Для детей младшего дошкольного возраста допустим ответ «много»)</a:t>
            </a:r>
          </a:p>
        </p:txBody>
      </p:sp>
      <p:pic>
        <p:nvPicPr>
          <p:cNvPr id="23554" name="Picture 2" descr="https://ped-kopilka.ru/upload/blogs2/2016/5/2596_fed2144c0f3f9210bba175a5c8650deb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8052561" cy="553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10.</a:t>
            </a:r>
            <a:r>
              <a:rPr lang="ru-RU" dirty="0"/>
              <a:t> Чему нас учит сказка «Репка»?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всем вместе и дружно легче выполнять общее дело. Даже самые маленькие способны оказать помощь и пользу.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заключительном этапе викторины можно всем вместе и дружно воспроизвести события сказки.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Затем можно предложить дошкольникам рассказать о том, кому и как помогают </a:t>
            </a:r>
            <a:r>
              <a:rPr lang="ru-RU" dirty="0" smtClean="0"/>
              <a:t>они.</a:t>
            </a:r>
            <a:endParaRPr lang="ru-RU" b="1" dirty="0"/>
          </a:p>
          <a:p>
            <a:r>
              <a:rPr lang="ru-RU" b="1" dirty="0" smtClean="0"/>
              <a:t>А также можно порисовать  репку или сделать аппликацию, лепку.</a:t>
            </a:r>
            <a:endParaRPr lang="ru-RU" b="1" dirty="0"/>
          </a:p>
        </p:txBody>
      </p:sp>
      <p:pic>
        <p:nvPicPr>
          <p:cNvPr id="24578" name="Picture 2" descr="https://www.maam.ru/images/users/photos/medium/1df409f4df977eb80b9a35372f7fd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5505450" cy="4133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Вопросы викторины:</a:t>
            </a:r>
          </a:p>
          <a:p>
            <a:r>
              <a:rPr lang="ru-RU" b="1" dirty="0"/>
              <a:t>1.</a:t>
            </a:r>
            <a:r>
              <a:rPr lang="ru-RU" dirty="0"/>
              <a:t> Из какой сказки эта картинка: «Курочка Ряба», «Репка», Теремок»? (В вопросе для детей старшего дошкольного возраста употребляю слово «иллюстрация»)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«Репка»</a:t>
            </a:r>
          </a:p>
        </p:txBody>
      </p:sp>
      <p:pic>
        <p:nvPicPr>
          <p:cNvPr id="15362" name="Picture 2" descr="https://ped-kopilka.ru/upload/blogs2/2016/5/2596_34133de7a82a0641c6b6a3c976a51d14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496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2.</a:t>
            </a:r>
            <a:r>
              <a:rPr lang="ru-RU" dirty="0"/>
              <a:t> Что посадил дед?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репку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можно попросить детей назвать то, что мы видим по отдельности и одним словом («овощи»). А также спросить, где и как растут эти овощи, какого они цвета, зачем они нужны, сколько всего овощей на картинке? (Для детей младшего дошкольного возраста допустим ответ «много»)</a:t>
            </a:r>
          </a:p>
        </p:txBody>
      </p:sp>
      <p:pic>
        <p:nvPicPr>
          <p:cNvPr id="16386" name="Picture 2" descr="https://ped-kopilka.ru/upload/blogs2/2016/5/2596_74f797a6774ba140bb4a81062bd60426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068476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3.</a:t>
            </a:r>
            <a:r>
              <a:rPr lang="ru-RU" dirty="0"/>
              <a:t> На какую фигуру похожа репка?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круг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можно уточнить названия геометрических фигур, обсудить их признаки, сравнить, чем они похожи (цветом, размером) и чем различаются (формой). Предложить сосчитать, сколько всего фигур. (Для детей младшего дошкольного возраста допустим ответ «много»)</a:t>
            </a:r>
          </a:p>
        </p:txBody>
      </p:sp>
      <p:pic>
        <p:nvPicPr>
          <p:cNvPr id="17410" name="Picture 2" descr="https://ped-kopilka.ru/upload/blogs2/2016/5/2596_9fd119f728957217523cbf8b1d5e0039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878687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4.</a:t>
            </a:r>
            <a:r>
              <a:rPr lang="ru-RU" dirty="0"/>
              <a:t> Какая выросла репка?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большая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Уточняем размер и второй репки (маленькой). Сравниваем их по форме, цвету, считаем репки.</a:t>
            </a:r>
          </a:p>
        </p:txBody>
      </p:sp>
      <p:pic>
        <p:nvPicPr>
          <p:cNvPr id="18434" name="Picture 2" descr="https://ped-kopilka.ru/upload/blogs2/2016/5/2596_75434816ace93a03d636a8d3f8b11a18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3"/>
            <a:ext cx="9143999" cy="5753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5.</a:t>
            </a:r>
            <a:r>
              <a:rPr lang="ru-RU" dirty="0"/>
              <a:t> Кого позвал дед?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бабку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После ответа на вопрос обсуждаем, что произошло, когда пришла бабка. Кто еще изображен на картинке?</a:t>
            </a:r>
          </a:p>
        </p:txBody>
      </p:sp>
      <p:pic>
        <p:nvPicPr>
          <p:cNvPr id="19458" name="Picture 2" descr="https://ped-kopilka.ru/upload/blogs2/2016/5/2596_f457ef3fbde9c37709c88a386d3ab115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6.</a:t>
            </a:r>
            <a:r>
              <a:rPr lang="ru-RU" dirty="0"/>
              <a:t> Как звали собачку: Тузик, Бобик, Жучка?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Жучка</a:t>
            </a:r>
          </a:p>
        </p:txBody>
      </p:sp>
      <p:pic>
        <p:nvPicPr>
          <p:cNvPr id="20482" name="Picture 2" descr="https://ped-kopilka.ru/upload/blogs2/2016/5/2596_1b17600c495e91a30f395092489fe584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1" cy="6215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7.</a:t>
            </a:r>
            <a:r>
              <a:rPr lang="ru-RU" dirty="0"/>
              <a:t> Кто последним пришел тянуть репку?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мышка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После того, как дети назовут мышку можно предложить им вспомнить, что произошло, когда пришла мышка. Кто еще изображен на картинке?</a:t>
            </a:r>
          </a:p>
        </p:txBody>
      </p:sp>
      <p:pic>
        <p:nvPicPr>
          <p:cNvPr id="21506" name="Picture 2" descr="https://ped-kopilka.ru/upload/blogs2/2016/5/2596_ec216db162090f864728bb9e6a682d08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8.</a:t>
            </a:r>
            <a:r>
              <a:rPr lang="ru-RU" dirty="0"/>
              <a:t> Каких героев не было в сказке «Репка»?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/>
              <a:t>Ответ:</a:t>
            </a:r>
            <a:r>
              <a:rPr lang="ru-RU" dirty="0"/>
              <a:t> медведя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После того, как дети назовут медведя можно предложить им назвать всех, кто изображен на картинке по отдельности и одним словом («животные»). Предложить сосчитать, сколько всего животных. (Для детей младшего дошкольного возраста допустим ответ «много»)</a:t>
            </a:r>
          </a:p>
        </p:txBody>
      </p:sp>
      <p:pic>
        <p:nvPicPr>
          <p:cNvPr id="22530" name="Picture 2" descr="https://ped-kopilka.ru/upload/blogs2/2016/5/2596_375ace73170d39c0b209e3d52eed5266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2020-04-27T13:57:52Z</dcterms:created>
  <dcterms:modified xsi:type="dcterms:W3CDTF">2020-04-27T14:32:28Z</dcterms:modified>
</cp:coreProperties>
</file>