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698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15816" y="644787"/>
            <a:ext cx="604867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Закрепляли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детьми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такое одежда? (То, что люди носят на себе).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чего людям нужна одежда? (Для защиты от солнца и ветра, от холода и осадков, для удобства, для красоты).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какие группы можно разделить одежду?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зависимости от того, кто её носит – мужская, женская, детская.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какое время её носят – зимняя, летняя, демисезонная (или весенне-осенняя).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куда её носят? (праздничная, домашняя, рабочая).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 её носят? (верхняя, нижняя (бельё)).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Приводили примеры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82.userapi.com/impg/BWjCyk6mmJ8Cpt63VrsOHV7Hc0gzwQYuFeXQ6g/K8MKX13x7cU.jpg?size=486x1080&amp;quality=95&amp;sign=a17849fe560fda8160b15ead143870a4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52648"/>
            <a:ext cx="3096344" cy="640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1.userapi.com/impg/sorV51DeiQZEDc1eqhrLBq_bbaWnrebpIv8tkQ/Z0qemj0dzEE.jpg?size=486x1080&amp;quality=95&amp;sign=547684b7bb00c6444aab1b6bcf694d10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2648"/>
            <a:ext cx="3024336" cy="636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7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61.userapi.com/impg/0ZRNVAT4cp4ufTwV2G4PkOuR-KQ58N-_Qi9HVQ/6JhIjSbzc0o.jpg?size=486x1080&amp;quality=95&amp;sign=05bc68da264064c2b783401f752e498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0338"/>
            <a:ext cx="3096344" cy="622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55.userapi.com/impg/isLmq-6VsS1XvRkc0HhDeWNyPvhf6JPxDVgdbA/Am7eRaPOOeg.jpg?size=486x1080&amp;quality=95&amp;sign=4b06daa997f151674782faf8b9577cf8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0338"/>
            <a:ext cx="3096344" cy="622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2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38.userapi.com/impg/Grz8pKBFbR5x05YCZZlUyyRts1cXDLWu6VnIHg/TdqMSRbYQZs.jpg?size=486x1080&amp;quality=95&amp;sign=5504aac774ac95f52ccdb595093dede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84628"/>
            <a:ext cx="3096344" cy="651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66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109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2022-10-08T18:21:47Z</dcterms:created>
  <dcterms:modified xsi:type="dcterms:W3CDTF">2022-10-23T16:40:36Z</dcterms:modified>
</cp:coreProperties>
</file>