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21"/>
  </p:notesMasterIdLst>
  <p:sldIdLst>
    <p:sldId id="278" r:id="rId2"/>
    <p:sldId id="280" r:id="rId3"/>
    <p:sldId id="262" r:id="rId4"/>
    <p:sldId id="259" r:id="rId5"/>
    <p:sldId id="263" r:id="rId6"/>
    <p:sldId id="265" r:id="rId7"/>
    <p:sldId id="266" r:id="rId8"/>
    <p:sldId id="267" r:id="rId9"/>
    <p:sldId id="268" r:id="rId10"/>
    <p:sldId id="269" r:id="rId11"/>
    <p:sldId id="260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09D9"/>
    <a:srgbClr val="0066CC"/>
    <a:srgbClr val="0033CC"/>
    <a:srgbClr val="16ABE0"/>
    <a:srgbClr val="1392BF"/>
    <a:srgbClr val="1186AB"/>
    <a:srgbClr val="7CCE88"/>
    <a:srgbClr val="58C067"/>
    <a:srgbClr val="008000"/>
    <a:srgbClr val="6DB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2" d="100"/>
          <a:sy n="82" d="100"/>
        </p:scale>
        <p:origin x="-691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529C6-3C54-4EE9-A920-382B6C1AB1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F2FAF-B2D4-4301-ADA3-8E4DFBC6F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831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F2FAF-B2D4-4301-ADA3-8E4DFBC6F58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41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70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80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550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9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404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44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67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91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36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25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20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76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49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7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66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2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409">
              <a:srgbClr val="ECF7EE"/>
            </a:gs>
            <a:gs pos="51000">
              <a:srgbClr val="BFE4C4"/>
            </a:gs>
            <a:gs pos="0">
              <a:srgbClr val="00B0F0"/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86025-49FA-4312-8A25-A66E41D07CA6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8699E73-8062-4A74-8106-5FBCCE8C9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68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  <p:sldLayoutId id="2147484056" r:id="rId12"/>
    <p:sldLayoutId id="2147484057" r:id="rId13"/>
    <p:sldLayoutId id="2147484058" r:id="rId14"/>
    <p:sldLayoutId id="2147484059" r:id="rId15"/>
    <p:sldLayoutId id="2147484060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18" name="chimes.wav"/>
          </p:stSnd>
        </p:sndAc>
      </p:transition>
    </mc:Choice>
    <mc:Fallback xmlns="">
      <p:transition spd="slow">
        <p:fade/>
        <p:sndAc>
          <p:stSnd>
            <p:snd r:embed="rId19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51" y="280416"/>
            <a:ext cx="9738321" cy="64562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«Лицей №23» структурное подразделение  дошкольные  группы «Василек»</a:t>
            </a:r>
          </a:p>
          <a:p>
            <a:pPr marL="0" indent="0">
              <a:buNone/>
            </a:pPr>
            <a:r>
              <a:rPr lang="ru-RU" dirty="0" smtClean="0"/>
              <a:t>          </a:t>
            </a:r>
          </a:p>
          <a:p>
            <a:pPr marL="0" indent="0">
              <a:buNone/>
            </a:pP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Мастер-класс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на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тему: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 </a:t>
            </a:r>
            <a:r>
              <a:rPr lang="ru-RU" sz="17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Бороданева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О.А. </a:t>
            </a:r>
          </a:p>
          <a:p>
            <a:pPr marL="0" indent="0" algn="r">
              <a:buNone/>
            </a:pP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Белоозерский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2020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55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7091"/>
            <a:ext cx="8596668" cy="73890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2800" dirty="0" err="1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2800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пластику</a:t>
            </a:r>
            <a:endParaRPr lang="ru-RU" sz="2800" dirty="0">
              <a:solidFill>
                <a:srgbClr val="0066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im0-tub-ru.yandex.net/i?id=2c3e6d17dc1c6d2d8ebbaf529a8fff25&amp;n=33&amp;w=300&amp;h=23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34" y="1016000"/>
            <a:ext cx="3756121" cy="2395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ds04.infourok.ru/uploads/ex/11a4/0004e01b-e600cd80/img9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2582" y="1182947"/>
            <a:ext cx="3741420" cy="2022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avatars.mds.yandex.net/get-pdb/812271/f9d7ea37-6dbb-4665-88bb-d262c0ddd70e/s1200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6742" y="3699932"/>
            <a:ext cx="2432925" cy="28804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cdn-nus-1.pinme.ru/tumb/600/photo/a2/94/a294181d832d4a60f6d1eea14511042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8399" y="3699932"/>
            <a:ext cx="1900574" cy="2768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player.myshared.ru/4/303804/slides/slide_21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95700" y="4021666"/>
            <a:ext cx="3386666" cy="24468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2463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5267" y="143934"/>
            <a:ext cx="6771005" cy="83697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i="1" dirty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вам </a:t>
            </a:r>
            <a:r>
              <a:rPr lang="ru-RU" i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потребуются</a:t>
            </a:r>
            <a:endParaRPr lang="ru-RU" i="1" dirty="0">
              <a:solidFill>
                <a:srgbClr val="0066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88725" y="980906"/>
            <a:ext cx="9726825" cy="580813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                                      </a:t>
            </a:r>
            <a:r>
              <a:rPr lang="ru-RU" sz="2400" b="1" i="1" u="sng" dirty="0" smtClean="0"/>
              <a:t>Необходимые </a:t>
            </a:r>
            <a:r>
              <a:rPr lang="ru-RU" sz="2400" b="1" i="1" u="sng" dirty="0"/>
              <a:t>материалы</a:t>
            </a:r>
            <a:r>
              <a:rPr lang="ru-RU" sz="2400" b="1" i="1" u="sng" dirty="0" smtClean="0"/>
              <a:t>:</a:t>
            </a:r>
          </a:p>
          <a:p>
            <a:pPr marL="0" indent="0">
              <a:buNone/>
            </a:pPr>
            <a:endParaRPr lang="ru-RU" sz="2400" i="1" u="sng" dirty="0"/>
          </a:p>
          <a:p>
            <a:r>
              <a:rPr lang="ru-RU" sz="2400" dirty="0"/>
              <a:t>Деревянная заготовка;</a:t>
            </a:r>
          </a:p>
          <a:p>
            <a:r>
              <a:rPr lang="ru-RU" sz="2400" dirty="0"/>
              <a:t>Салфетки;</a:t>
            </a:r>
          </a:p>
          <a:p>
            <a:r>
              <a:rPr lang="ru-RU" sz="2400" dirty="0" smtClean="0"/>
              <a:t>Акриловые </a:t>
            </a:r>
            <a:r>
              <a:rPr lang="ru-RU" sz="2400" dirty="0"/>
              <a:t>краски;</a:t>
            </a:r>
          </a:p>
          <a:p>
            <a:r>
              <a:rPr lang="ru-RU" sz="2400" dirty="0"/>
              <a:t>Клей ПВА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Грунт;</a:t>
            </a:r>
            <a:endParaRPr lang="ru-RU" sz="2400" dirty="0"/>
          </a:p>
          <a:p>
            <a:r>
              <a:rPr lang="ru-RU" sz="2400" dirty="0"/>
              <a:t>Лак для </a:t>
            </a:r>
            <a:r>
              <a:rPr lang="ru-RU" sz="2400" dirty="0" err="1"/>
              <a:t>декупажа</a:t>
            </a:r>
            <a:r>
              <a:rPr lang="ru-RU" sz="2400" dirty="0"/>
              <a:t>.</a:t>
            </a:r>
          </a:p>
          <a:p>
            <a:endParaRPr lang="ru-RU" sz="2400" dirty="0"/>
          </a:p>
        </p:txBody>
      </p:sp>
      <p:pic>
        <p:nvPicPr>
          <p:cNvPr id="5" name="Рисунок 4" descr="https://price-77.ru/upload/normal/2018-01/price-77_ru_ab2e450975efb923ce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520" y="4697730"/>
            <a:ext cx="2806169" cy="1943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tytmaster.ru/wp-content/uploads/2018/01/Salfetki-dlya-dekupazha-1.jpe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9534" y="2023110"/>
            <a:ext cx="2446655" cy="2091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Выбираем краски для декупажа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5777" y="4239450"/>
            <a:ext cx="249174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cs5.livemaster.ru/storage/ca/6b/ccd3be22b1d100a601db69d045zq--dlya-doma-i-interera-razdelochnye-doski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7174970" y="1730629"/>
            <a:ext cx="2713354" cy="16466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7578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0040"/>
            <a:ext cx="8596668" cy="857250"/>
          </a:xfrm>
        </p:spPr>
        <p:txBody>
          <a:bodyPr/>
          <a:lstStyle/>
          <a:p>
            <a:r>
              <a:rPr lang="ru-RU" i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Для </a:t>
            </a:r>
            <a:r>
              <a:rPr lang="ru-RU" i="1" dirty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вам потребуются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190" y="971550"/>
            <a:ext cx="9395460" cy="52298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инструменты:</a:t>
            </a:r>
          </a:p>
          <a:p>
            <a:pPr marL="0" indent="0">
              <a:buNone/>
            </a:pPr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Ножницы;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Кисти;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Губка;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Валики (шириной77мм);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Фен.</a:t>
            </a:r>
          </a:p>
        </p:txBody>
      </p:sp>
      <p:pic>
        <p:nvPicPr>
          <p:cNvPr id="5" name="Рисунок 4" descr="https://topslide.ru/files/1368/653/17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10013" y="1708467"/>
            <a:ext cx="2668377" cy="17891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sc02.alicdn.com/kf/HTB1WU2_KgmTBuNjy1Xbq6yMrVXaE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9257" y="1838469"/>
            <a:ext cx="2513013" cy="20215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topslide.ru/files/1368/268/18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4030" y="4753596"/>
            <a:ext cx="2190750" cy="16046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4.allegroimg.com/original/01d316/2b499a7b4578b651a7ca9af89cb4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2077" y="4753596"/>
            <a:ext cx="2081638" cy="178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mag-hobby.ru/wp-content/uploads/2019/08/valik.jpe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20556" y="3977928"/>
            <a:ext cx="1986334" cy="19440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8802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8600"/>
            <a:ext cx="8596668" cy="1097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	</a:t>
            </a:r>
            <a:r>
              <a:rPr lang="ru-RU" sz="2800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Технологическая последовательность оформления изделий  в технике </a:t>
            </a:r>
            <a:r>
              <a:rPr lang="ru-RU" sz="2800" dirty="0" err="1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декупажа</a:t>
            </a:r>
            <a:r>
              <a:rPr lang="ru-RU" sz="2800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66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1325881"/>
            <a:ext cx="9246870" cy="471548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поверхности:</a:t>
            </a:r>
            <a:endParaRPr lang="ru-RU" sz="26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/>
          </a:p>
          <a:p>
            <a:r>
              <a:rPr lang="ru-RU" sz="2600" dirty="0" smtClean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– зачистить  шлифовальной шкуркой, покрыть грунтом (водоэмульсионная краска + клей ПВА),после полного высыхания зачистить поверхность шкуркой шлифовальной;</a:t>
            </a:r>
          </a:p>
          <a:p>
            <a:r>
              <a:rPr lang="ru-RU" sz="2600" dirty="0" smtClean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Стекло – обезжирить ацетоном;</a:t>
            </a:r>
          </a:p>
          <a:p>
            <a:r>
              <a:rPr lang="ru-RU" sz="2600" dirty="0" smtClean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Пластик – зачистить, покрыть грунтом и снова зачистить;</a:t>
            </a:r>
          </a:p>
          <a:p>
            <a:r>
              <a:rPr lang="ru-RU" sz="2600" dirty="0" smtClean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Металл – удалить ржавчину, покрыть грунтом (грунт под покраску).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Нанесение основного слоя: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600" dirty="0" smtClean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слой для покрытия должен быть светлым, иначе композиция «потеряется».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7264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774" y="582931"/>
            <a:ext cx="8832426" cy="53555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dirty="0" smtClean="0"/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декоративной композиции: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Вырезать нужно элемент из салфетки;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Отделить 1 верхний слой и расположить по сюжету композиции;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Наклеить элемент салфетки при помощи клея ПВА (1:1 с водой), начиная от  центра.</a:t>
            </a:r>
          </a:p>
          <a:p>
            <a:pPr marL="0" indent="0">
              <a:buNone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Просушивание изделия: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600" dirty="0" smtClean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комнатной температуре (1-2 часа);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Сушка феном (10-15 мин.).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Декорирование композиции акриловыми красками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Покрытие лаком (2-3 слоя)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64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42900"/>
            <a:ext cx="8596668" cy="65151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smtClean="0">
                <a:solidFill>
                  <a:srgbClr val="2C09D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ехника</a:t>
            </a:r>
            <a:endParaRPr lang="ru-RU" dirty="0">
              <a:solidFill>
                <a:srgbClr val="2C09D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1490" y="1097280"/>
            <a:ext cx="9056832" cy="5452109"/>
          </a:xfrm>
        </p:spPr>
        <p:txBody>
          <a:bodyPr/>
          <a:lstStyle/>
          <a:p>
            <a:r>
              <a:rPr lang="ru-RU" dirty="0"/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Итак, шлифуем. Берем в руку наждачную бумагу, шершавой стороной начинаем водить по деревянной основе так, как нам хочется, можно слегка надавливать. Сделать это нужно со всех сторон, спереди, сзади и по бокам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После такого шлифования на поверхности деревянной основы появится мелкая пыль, это значит, что мы освободили дерево от старого слоя, теперь оно лучше дышит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Возьмем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какую-нибудь кисточку, можно побольше, и стряхнем эту пыль кисточкой, очистим дерево. Тем самым, поверхность его станет более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гладкой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 descr="Творим вместе с детьми! Декупаж для малышей по мотивам сказочных миров Сьюзен Вилер, фото № 9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1547" y="4042410"/>
            <a:ext cx="3517583" cy="2316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Творим вместе с детьми! Декупаж для малышей по мотивам сказочных миров Сьюзен Вилер, фото № 10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06440" y="4042410"/>
            <a:ext cx="3360420" cy="2316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273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340" y="502920"/>
            <a:ext cx="9178290" cy="588644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Итак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все готово для нанесения грунта. Делаем это как нам удобно! А самое важное, что грунтом нужно покрыть обе стороны деревянной основы и бока тоже, то есть, чтобы не осталось ни одного не закрашенного места, чтобы все было белым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Красим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одну сторону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забываем про бочка деревяшки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Вот, что получилось, белая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красивая, но мокрая. Оставим теперь ее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сохнуть на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минут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времени должно хватить, чтобы грунт подсох. </a:t>
            </a:r>
          </a:p>
        </p:txBody>
      </p:sp>
      <p:pic>
        <p:nvPicPr>
          <p:cNvPr id="4" name="Рисунок 3" descr="Творим вместе с детьми! Декупаж для малышей по мотивам сказочных миров Сьюзен Вилер, фото № 1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740" y="4142740"/>
            <a:ext cx="3905250" cy="21831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Творим вместе с детьми! Декупаж для малышей по мотивам сказочных миров Сьюзен Вилер, фото № 15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280" y="3897630"/>
            <a:ext cx="3737609" cy="2428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3594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330" y="320040"/>
            <a:ext cx="9063990" cy="632079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начнем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красить белую деревянную заготовку акриловой краской цвета слоновой кости. Красим точно так же, как красили грунтом! Сначала одну сторону и бока, потом после 30 минутного высыхания, переворачиваем и красим другую сторону. 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понравившийся рисунок и вырежьте его.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салфетку на слои, далее работайте только с самым верхним, красочным слоем</a:t>
            </a:r>
          </a:p>
        </p:txBody>
      </p:sp>
      <p:pic>
        <p:nvPicPr>
          <p:cNvPr id="4" name="Рисунок 3" descr="Творим вместе с детьми! Декупаж для малышей по мотивам сказочных миров Сьюзен Вилер, фото № 28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7334" y="3726179"/>
            <a:ext cx="3700356" cy="26308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Творим вместе с детьми! Декупаж для малышей по мотивам сказочных миров Сьюзен Вилер, фото № 2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4970" y="3726180"/>
            <a:ext cx="3493578" cy="2630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295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350" y="285750"/>
            <a:ext cx="9079692" cy="6377939"/>
          </a:xfrm>
        </p:spPr>
        <p:txBody>
          <a:bodyPr>
            <a:normAutofit/>
          </a:bodyPr>
          <a:lstStyle/>
          <a:p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Наносим клей на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середину салфетки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начинаем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средины к краям вести линии в разные стороны. Не пропускаем ни один участок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салфетки,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должно быть в клею. Н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ужно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водить очень нежно, не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давить. Не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забываем, что все должно быть 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клею.</a:t>
            </a:r>
          </a:p>
          <a:p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Итак, клей высох, пришло время самого последнего этапа декорирования – лакирование, то есть, использование лака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Лакировать картинку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лаком. Техника такая же, как с клеем, мягкой кисточкой наносим лак сначала посередине, а потом плавно двигаемся к краям, не надавливая. После высыхания нужно будет еще раз обмазать всю картину лаком и вновь оставить сохнуть на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час. </a:t>
            </a:r>
          </a:p>
          <a:p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Итак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картина почти готова! </a:t>
            </a:r>
          </a:p>
        </p:txBody>
      </p:sp>
      <p:pic>
        <p:nvPicPr>
          <p:cNvPr id="5" name="Рисунок 4" descr="Творим вместе с детьми! Декупаж для малышей по мотивам сказочных миров Сьюзен Вилер, фото № 3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408" y="3977641"/>
            <a:ext cx="3894012" cy="2503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cs3.livemaster.ru/zhurnalfoto/1/6/d/150809144824.jpe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77790" y="3631578"/>
            <a:ext cx="3959052" cy="2849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1553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480" y="708660"/>
            <a:ext cx="8862522" cy="5332703"/>
          </a:xfrm>
        </p:spPr>
        <p:txBody>
          <a:bodyPr>
            <a:normAutofit/>
          </a:bodyPr>
          <a:lstStyle/>
          <a:p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Спасибо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92299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1" y="766618"/>
            <a:ext cx="10141526" cy="1439869"/>
          </a:xfrm>
        </p:spPr>
        <p:txBody>
          <a:bodyPr>
            <a:normAutofit/>
          </a:bodyPr>
          <a:lstStyle/>
          <a:p>
            <a:pPr algn="ctr"/>
            <a:r>
              <a:rPr lang="ru-RU" sz="8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endParaRPr lang="ru-RU" sz="80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https://i.pinimg.com/originals/15/9b/af/159baf63e252862052a3b381a169213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3383" y="2410691"/>
            <a:ext cx="7324436" cy="3694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957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2052" y="518382"/>
            <a:ext cx="8911687" cy="650508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Так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такое –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55" y="1330036"/>
            <a:ext cx="8922327" cy="5218545"/>
          </a:xfrm>
        </p:spPr>
        <p:txBody>
          <a:bodyPr/>
          <a:lstStyle/>
          <a:p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 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фр. </a:t>
            </a:r>
            <a:r>
              <a:rPr lang="ru-RU" sz="2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découper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«вырезать») — это способ декорирования предметов посредством приклеивания на них различных мотивов или изображений, вырезанных из бумаги и подходящих художественному замыслу мастера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технику </a:t>
            </a:r>
            <a:r>
              <a:rPr lang="ru-RU" sz="2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декупажа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можно делать вещи потрясающей красоты! Это может быть нечто абсолютно новое — например, заготовка шкатулки, игрушки, панно или др.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madeheart.com/media/productphoto/170/1678818075/IMG_9342_novyy-razmer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7406" y="4200033"/>
            <a:ext cx="1851660" cy="2242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mnogomama.com/images/asset/003/959/071/3959071/desktop.jpg?1458207072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3221" y="4264168"/>
            <a:ext cx="2387600" cy="21786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avatars.mds.yandex.net/get-pdb/27625/9295f1eb-050f-4e9e-b07c-e2fee4facc8c/s1200?webp=false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6701" y="4264168"/>
            <a:ext cx="3127375" cy="2095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015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978" y="163655"/>
            <a:ext cx="9572573" cy="75738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b="1" i="1" u="sng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  <a:r>
              <a:rPr lang="ru-RU" b="1" i="1" u="sng" dirty="0" err="1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декупажа</a:t>
            </a: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296" y="921037"/>
            <a:ext cx="10177669" cy="5615709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эта техника снова в моде. Появились иные возможности для </a:t>
            </a:r>
            <a:r>
              <a:rPr lang="ru-RU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декупажа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позволяющие значительно облегчить традиционную технологию, ускорить ее и сделать работу более увлекательной, благодаря использованию новых разнообразных и оригинальных материалов, видов бумаги и прежде всего новых лаков и других современных отделочных материалов.</a:t>
            </a:r>
          </a:p>
        </p:txBody>
      </p:sp>
      <p:sp>
        <p:nvSpPr>
          <p:cNvPr id="12" name="Овал 11"/>
          <p:cNvSpPr/>
          <p:nvPr/>
        </p:nvSpPr>
        <p:spPr>
          <a:xfrm>
            <a:off x="4057503" y="2347197"/>
            <a:ext cx="2306737" cy="1504372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декупажа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25806" y="5008132"/>
            <a:ext cx="2504661" cy="1504372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салфеток</a:t>
            </a:r>
          </a:p>
        </p:txBody>
      </p:sp>
      <p:sp>
        <p:nvSpPr>
          <p:cNvPr id="15" name="Овал 14"/>
          <p:cNvSpPr/>
          <p:nvPr/>
        </p:nvSpPr>
        <p:spPr>
          <a:xfrm>
            <a:off x="3764812" y="5032374"/>
            <a:ext cx="2713382" cy="1504372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i="1" dirty="0">
                <a:solidFill>
                  <a:schemeClr val="tx1"/>
                </a:solidFill>
              </a:rPr>
              <a:t>с использованием синтетических материалов</a:t>
            </a:r>
            <a:endParaRPr lang="ru-RU" sz="17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884251" y="5043532"/>
            <a:ext cx="2575144" cy="1504372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тканей и на тканях</a:t>
            </a:r>
          </a:p>
        </p:txBody>
      </p:sp>
      <p:sp>
        <p:nvSpPr>
          <p:cNvPr id="17" name="Овал 16"/>
          <p:cNvSpPr/>
          <p:nvPr/>
        </p:nvSpPr>
        <p:spPr>
          <a:xfrm>
            <a:off x="7755481" y="2856757"/>
            <a:ext cx="2501701" cy="1504372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объемный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67748" y="2777606"/>
            <a:ext cx="2466025" cy="1504372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традиционный</a:t>
            </a:r>
            <a:r>
              <a:rPr lang="ru-RU" sz="17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2863190" y="3180099"/>
            <a:ext cx="1173846" cy="248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2767715" y="3646225"/>
            <a:ext cx="1627117" cy="1443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2" idx="6"/>
          </p:cNvCxnSpPr>
          <p:nvPr/>
        </p:nvCxnSpPr>
        <p:spPr>
          <a:xfrm>
            <a:off x="6364240" y="3099383"/>
            <a:ext cx="1442883" cy="248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6079561" y="3608943"/>
            <a:ext cx="1617086" cy="1445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5206399" y="3851569"/>
            <a:ext cx="4472" cy="1170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30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131" y="624110"/>
            <a:ext cx="8517834" cy="97378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применяется?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566" y="1597891"/>
            <a:ext cx="9303026" cy="431333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200" dirty="0" err="1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Декупажем</a:t>
            </a:r>
            <a:r>
              <a:rPr lang="ru-RU" sz="22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оформить практически все, что подскажет нам наша фантазия: цветочные горшки, вазы, тарелки, стаканы, разделочные доски, абажуры, свечи, мебель, шкатулки, рамки для фотографий, ткань и даже стены. Основой для украшения может служить любая поверхность - дерево, картон, ткань, металл, керамика, стекло, пластмасса, </a:t>
            </a:r>
            <a:r>
              <a:rPr lang="ru-RU" sz="2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штукатурка</a:t>
            </a:r>
            <a:r>
              <a:rPr lang="ru-RU" sz="22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С</a:t>
            </a:r>
            <a:r>
              <a:rPr lang="ru-RU" sz="2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тоит </a:t>
            </a:r>
            <a:r>
              <a:rPr lang="ru-RU" sz="22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отметить, что данная техника, позволяет превратить любые самые невзрачные, старые и, казалось бы, совершенно ненужные вещи в настоящие произведения искусств, которые будут украшать и дополнять интерьер любого помещения. </a:t>
            </a:r>
          </a:p>
        </p:txBody>
      </p:sp>
    </p:spTree>
    <p:extLst>
      <p:ext uri="{BB962C8B-B14F-4D97-AF65-F5344CB8AC3E}">
        <p14:creationId xmlns:p14="http://schemas.microsoft.com/office/powerpoint/2010/main" val="15724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44246"/>
            <a:ext cx="8596668" cy="9029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dirty="0">
                <a:solidFill>
                  <a:srgbClr val="0066CC"/>
                </a:solidFill>
              </a:rPr>
              <a:t>Рассматриваемая техника может       </a:t>
            </a:r>
            <a:r>
              <a:rPr lang="ru-RU" sz="2900" dirty="0" smtClean="0">
                <a:solidFill>
                  <a:srgbClr val="0066CC"/>
                </a:solidFill>
              </a:rPr>
              <a:t/>
            </a:r>
            <a:br>
              <a:rPr lang="ru-RU" sz="2900" dirty="0" smtClean="0">
                <a:solidFill>
                  <a:srgbClr val="0066CC"/>
                </a:solidFill>
              </a:rPr>
            </a:br>
            <a:r>
              <a:rPr lang="ru-RU" sz="2900" dirty="0" smtClean="0">
                <a:solidFill>
                  <a:srgbClr val="0066CC"/>
                </a:solidFill>
              </a:rPr>
              <a:t>использоваться</a:t>
            </a:r>
            <a:endParaRPr lang="ru-RU" sz="29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0555" y="1347401"/>
            <a:ext cx="9197788" cy="52793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ДЕРЕВУ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ФОРФОРУ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ПО ПЛАСТИКУ</a:t>
            </a:r>
            <a:endParaRPr lang="ru-RU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СТЕКЛУ </a:t>
            </a:r>
            <a:r>
              <a:rPr lang="ru-RU" dirty="0" smtClean="0"/>
              <a:t>                                                                                                                                                           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cs2.livemaster.ru/storage/af/8f/e503e02c9f7516099d34a8be2038--materialy-dlya-tvorchestva-zagotovka-dlya-dekupazha-novogodni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65173" y="1347401"/>
            <a:ext cx="3375208" cy="22698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st10.styapokupayu.ru/images/product/026/733/650_original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09529" y="1347401"/>
            <a:ext cx="3561691" cy="22160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://mywishlist.ru/pic/i/wish/orig/003/357/688.jpe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4229" y="4171551"/>
            <a:ext cx="3572449" cy="21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static.ozone.ru/multimedia/audio_cd_covers/101712414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7238" y="4276161"/>
            <a:ext cx="3636084" cy="215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01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5492"/>
            <a:ext cx="8596668" cy="895926"/>
          </a:xfrm>
        </p:spPr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err="1" smtClean="0">
                <a:solidFill>
                  <a:srgbClr val="0066CC"/>
                </a:solidFill>
              </a:rPr>
              <a:t>Декупаж</a:t>
            </a:r>
            <a:r>
              <a:rPr lang="ru-RU" dirty="0" smtClean="0">
                <a:solidFill>
                  <a:srgbClr val="0066CC"/>
                </a:solidFill>
              </a:rPr>
              <a:t> </a:t>
            </a:r>
            <a:r>
              <a:rPr lang="ru-RU" dirty="0">
                <a:solidFill>
                  <a:srgbClr val="0066CC"/>
                </a:solidFill>
              </a:rPr>
              <a:t>по стеклу</a:t>
            </a:r>
          </a:p>
        </p:txBody>
      </p:sp>
      <p:pic>
        <p:nvPicPr>
          <p:cNvPr id="4" name="Объект 3" descr="https://avatars.mds.yandex.net/get-pdb/1624728/bc3cdfcb-c142-47db-a789-125f131934bf/s1200"/>
          <p:cNvPicPr>
            <a:picLocks noGrp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87384" y="1182255"/>
            <a:ext cx="2874162" cy="23777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avatars.mds.yandex.net/get-pdb/33827/78bbcdc0-09e9-4aa2-9264-3f7a0d6c4991/s120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77" y="1346222"/>
            <a:ext cx="2529406" cy="2049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m0-tub-ru.yandex.net/i?id=6beba958633d1dd0782cb7327a28dea1&amp;n=33&amp;w=350&amp;h=23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3268" y="1333384"/>
            <a:ext cx="2598420" cy="2134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avatars.mds.yandex.net/get-pdb/34158/5e4e8a53-2720-46b2-8d83-db83defa3d5b/s1200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77" y="4192128"/>
            <a:ext cx="4373245" cy="2353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mg0.liveinternet.ru/images/attach/c/2/69/149/69149737_vaza_2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20145" y="4091709"/>
            <a:ext cx="3786910" cy="24781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9496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7200" y="10867"/>
            <a:ext cx="8202583" cy="857539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3000" dirty="0" err="1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3000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дереву</a:t>
            </a:r>
            <a:endParaRPr lang="ru-RU" sz="3000" dirty="0">
              <a:solidFill>
                <a:srgbClr val="0066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avatars.mds.yandex.net/get-pdb/805781/6dbd56c4-b226-47eb-ba00-1b6000abd3c8/s120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0055" y="950812"/>
            <a:ext cx="4085302" cy="2698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https://i.pinimg.com/originals/a7/26/9e/a7269ee03524b149fc46050d76be84b2.jpg"/>
          <p:cNvPicPr>
            <a:picLocks noGrp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1418" y="4143145"/>
            <a:ext cx="3872591" cy="25307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s://im0-tub-ru.yandex.net/i?id=5c4d316f4c63f6e028be7ddae9b72170&amp;n=33&amp;w=313&amp;h=23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3318" y="4211782"/>
            <a:ext cx="3214427" cy="246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.pinimg.com/originals/e4/71/20/e47120e37f962723c99642cd23a7ce36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83681" y="868406"/>
            <a:ext cx="2484583" cy="27808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092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467" y="142587"/>
            <a:ext cx="8596668" cy="84050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    </a:t>
            </a:r>
            <a:r>
              <a:rPr lang="ru-RU" sz="3200" dirty="0" err="1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3200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фарфору</a:t>
            </a:r>
            <a:endParaRPr lang="ru-RU" sz="3200" dirty="0">
              <a:solidFill>
                <a:srgbClr val="0066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cs5.livemaster.ru/storage/02/9c/36fa0fcdfcd89c4b790b0e802cvh--dlya-doma-i-interera-lavandovoe-pole-seriya-kuhonnyh-aksessua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1" y="1034473"/>
            <a:ext cx="3657600" cy="2594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norstar.ru/uploads/posts/2016-03/1459198154_dekupazh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4704" y="1147849"/>
            <a:ext cx="3798454" cy="2567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dcpg.ru/images/pics/entries/40700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77757" y="4100945"/>
            <a:ext cx="2833073" cy="25088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://stranamasterov.ru/img/i2011/04/01/p1030450_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34" y="3942773"/>
            <a:ext cx="2733675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mtdata.ru/u21/photo5474/20047230837-0/original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4886" y="3992303"/>
            <a:ext cx="2451100" cy="25679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1076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1857</TotalTime>
  <Words>796</Words>
  <Application>Microsoft Office PowerPoint</Application>
  <PresentationFormat>Произвольный</PresentationFormat>
  <Paragraphs>99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Презентация PowerPoint</vt:lpstr>
      <vt:lpstr>Декупаж</vt:lpstr>
      <vt:lpstr>      Так что же такое – декупаж?</vt:lpstr>
      <vt:lpstr>                        Направления декупажа </vt:lpstr>
      <vt:lpstr>                    Где применяется? </vt:lpstr>
      <vt:lpstr>Рассматриваемая техника может        использоваться</vt:lpstr>
      <vt:lpstr>                Декупаж по стеклу</vt:lpstr>
      <vt:lpstr>                Декупаж по дереву</vt:lpstr>
      <vt:lpstr>                    Декупаж по фарфору</vt:lpstr>
      <vt:lpstr>                           Декупаж по пластику</vt:lpstr>
      <vt:lpstr>Для работы вам потребуются</vt:lpstr>
      <vt:lpstr>           Для работы вам потребуются</vt:lpstr>
      <vt:lpstr> Технологическая последовательность оформления изделий  в технике декупажа </vt:lpstr>
      <vt:lpstr>Презентация PowerPoint</vt:lpstr>
      <vt:lpstr>Техника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декупаж</dc:title>
  <dc:creator>Lera</dc:creator>
  <cp:lastModifiedBy>Валерия Бороданева</cp:lastModifiedBy>
  <cp:revision>92</cp:revision>
  <dcterms:created xsi:type="dcterms:W3CDTF">2019-12-08T17:10:15Z</dcterms:created>
  <dcterms:modified xsi:type="dcterms:W3CDTF">2022-10-23T15:12:03Z</dcterms:modified>
</cp:coreProperties>
</file>