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C4CF-88CD-4CE9-91C3-2B93679D4D05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7D6E-7AB4-43A9-8BA1-1BD9508F6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80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17D6E-7AB4-43A9-8BA1-1BD9508F6C7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45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648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32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84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063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51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63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8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7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472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922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A5A973-B71F-441F-966B-2202FF994A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F44B900-F9AE-4C5D-A91B-0BCF75F6A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6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gorodarus.ru/yamalo-nenetskij-avtonomnyj-okrug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7580" y="2062976"/>
            <a:ext cx="7716644" cy="2330604"/>
          </a:xfrm>
        </p:spPr>
        <p:txBody>
          <a:bodyPr/>
          <a:lstStyle/>
          <a:p>
            <a:r>
              <a:rPr lang="ru-RU" sz="3200" dirty="0"/>
              <a:t>Проект по математике</a:t>
            </a:r>
            <a:br>
              <a:rPr lang="ru-RU" sz="3200" dirty="0"/>
            </a:br>
            <a:r>
              <a:rPr lang="ru-RU" sz="3200" dirty="0"/>
              <a:t>Числа вокруг нас «Наш город»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393580"/>
            <a:ext cx="9070848" cy="745683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/>
              <a:t>Выполнил:</a:t>
            </a:r>
          </a:p>
          <a:p>
            <a:pPr algn="r"/>
            <a:r>
              <a:rPr lang="ru-RU" dirty="0"/>
              <a:t>Ученик 4 «Б» класса</a:t>
            </a:r>
          </a:p>
          <a:p>
            <a:pPr algn="r"/>
            <a:r>
              <a:rPr lang="ru-RU" dirty="0"/>
              <a:t>МБОУСОШ школы №2</a:t>
            </a:r>
          </a:p>
          <a:p>
            <a:pPr algn="r"/>
            <a:r>
              <a:rPr lang="ru-RU" dirty="0" err="1"/>
              <a:t>Миселимян</a:t>
            </a:r>
            <a:r>
              <a:rPr lang="ru-RU" dirty="0"/>
              <a:t> Арсен </a:t>
            </a:r>
            <a:r>
              <a:rPr lang="ru-RU" dirty="0" err="1"/>
              <a:t>Ромвнович</a:t>
            </a:r>
            <a:endParaRPr lang="ru-RU" dirty="0"/>
          </a:p>
          <a:p>
            <a:pPr algn="r"/>
            <a:r>
              <a:rPr lang="ru-RU" dirty="0"/>
              <a:t>Классный </a:t>
            </a:r>
            <a:r>
              <a:rPr lang="ru-RU" dirty="0" err="1"/>
              <a:t>руководитеть:Исаева</a:t>
            </a:r>
            <a:r>
              <a:rPr lang="ru-RU" dirty="0"/>
              <a:t> </a:t>
            </a:r>
            <a:r>
              <a:rPr lang="ru-RU" dirty="0" err="1"/>
              <a:t>Умайганат</a:t>
            </a:r>
            <a:r>
              <a:rPr lang="ru-RU" dirty="0"/>
              <a:t> </a:t>
            </a:r>
            <a:r>
              <a:rPr lang="ru-RU"/>
              <a:t>Амаровна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13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74694"/>
          </a:xfrm>
        </p:spPr>
        <p:txBody>
          <a:bodyPr/>
          <a:lstStyle/>
          <a:p>
            <a:pPr algn="ctr"/>
            <a:r>
              <a:rPr lang="ru-RU" dirty="0" err="1"/>
              <a:t>Тарко</a:t>
            </a:r>
            <a:r>
              <a:rPr lang="ru-RU" dirty="0"/>
              <a:t>-Сале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17288"/>
            <a:ext cx="10058400" cy="4317752"/>
          </a:xfrm>
        </p:spPr>
        <p:txBody>
          <a:bodyPr/>
          <a:lstStyle/>
          <a:p>
            <a:r>
              <a:rPr lang="ru-RU" dirty="0" err="1"/>
              <a:t>Тарко</a:t>
            </a:r>
            <a:r>
              <a:rPr lang="ru-RU" dirty="0"/>
              <a:t>-Сале - небольшой город в </a:t>
            </a:r>
            <a:r>
              <a:rPr lang="ru-RU" b="1" dirty="0">
                <a:hlinkClick r:id="rId2"/>
              </a:rPr>
              <a:t>ЯНАО</a:t>
            </a:r>
            <a:r>
              <a:rPr lang="ru-RU" dirty="0"/>
              <a:t>, расположенный на берегу реки </a:t>
            </a:r>
            <a:r>
              <a:rPr lang="ru-RU" dirty="0" err="1"/>
              <a:t>Пякупур</a:t>
            </a:r>
            <a:r>
              <a:rPr lang="ru-RU" dirty="0"/>
              <a:t>, в 539 километрах к юго-востоку от Салехарда.</a:t>
            </a:r>
          </a:p>
          <a:p>
            <a:r>
              <a:rPr lang="ru-RU" dirty="0"/>
              <a:t>Площадь населенного пункта составляет 44 квадратных километра.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32" y="3133492"/>
            <a:ext cx="3523787" cy="3155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16" y="3133492"/>
            <a:ext cx="3456879" cy="31557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808" y="3133492"/>
            <a:ext cx="3259875" cy="315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87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85123"/>
          </a:xfrm>
        </p:spPr>
        <p:txBody>
          <a:bodyPr>
            <a:normAutofit/>
          </a:bodyPr>
          <a:lstStyle/>
          <a:p>
            <a:r>
              <a:rPr lang="ru-RU" sz="3200" b="1" dirty="0"/>
              <a:t>Общие данные и исторические факты: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527717"/>
            <a:ext cx="10058400" cy="452739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</a:t>
            </a:r>
            <a:r>
              <a:rPr lang="ru-RU" b="1" dirty="0"/>
              <a:t>1932</a:t>
            </a:r>
            <a:r>
              <a:rPr lang="ru-RU" dirty="0"/>
              <a:t> году на месте современного города был основан поселок.</a:t>
            </a:r>
          </a:p>
          <a:p>
            <a:r>
              <a:rPr lang="ru-RU" dirty="0"/>
              <a:t>В </a:t>
            </a:r>
            <a:r>
              <a:rPr lang="ru-RU" b="1" dirty="0"/>
              <a:t>1937</a:t>
            </a:r>
            <a:r>
              <a:rPr lang="ru-RU" dirty="0"/>
              <a:t> году в поселке создали охотничий колхоз "8 Марта".</a:t>
            </a:r>
          </a:p>
          <a:p>
            <a:r>
              <a:rPr lang="ru-RU" dirty="0"/>
              <a:t>В </a:t>
            </a:r>
            <a:r>
              <a:rPr lang="ru-RU" b="1" dirty="0"/>
              <a:t>1943 </a:t>
            </a:r>
            <a:r>
              <a:rPr lang="ru-RU" dirty="0"/>
              <a:t>году был организован </a:t>
            </a:r>
            <a:r>
              <a:rPr lang="ru-RU" dirty="0" err="1"/>
              <a:t>Пуровский</a:t>
            </a:r>
            <a:r>
              <a:rPr lang="ru-RU" dirty="0"/>
              <a:t> </a:t>
            </a:r>
            <a:r>
              <a:rPr lang="ru-RU" dirty="0" err="1"/>
              <a:t>райпромкомбинат</a:t>
            </a:r>
            <a:r>
              <a:rPr lang="ru-RU" dirty="0"/>
              <a:t>.</a:t>
            </a:r>
          </a:p>
          <a:p>
            <a:r>
              <a:rPr lang="ru-RU" dirty="0"/>
              <a:t>Летом </a:t>
            </a:r>
            <a:r>
              <a:rPr lang="ru-RU" b="1" dirty="0"/>
              <a:t>1944</a:t>
            </a:r>
            <a:r>
              <a:rPr lang="ru-RU" dirty="0"/>
              <a:t> года по указу властей страны создали </a:t>
            </a:r>
            <a:r>
              <a:rPr lang="ru-RU" dirty="0" err="1"/>
              <a:t>Таркосалинский</a:t>
            </a:r>
            <a:r>
              <a:rPr lang="ru-RU" dirty="0"/>
              <a:t> сельсовет </a:t>
            </a:r>
            <a:r>
              <a:rPr lang="ru-RU" dirty="0" err="1"/>
              <a:t>Пуровского</a:t>
            </a:r>
            <a:r>
              <a:rPr lang="ru-RU" dirty="0"/>
              <a:t> района ЯНАО.</a:t>
            </a:r>
          </a:p>
          <a:p>
            <a:r>
              <a:rPr lang="ru-RU" dirty="0"/>
              <a:t>В августе </a:t>
            </a:r>
            <a:r>
              <a:rPr lang="ru-RU" b="1" dirty="0"/>
              <a:t>1976 </a:t>
            </a:r>
            <a:r>
              <a:rPr lang="ru-RU" dirty="0"/>
              <a:t>года по решению регионального Совета депутатов </a:t>
            </a:r>
            <a:r>
              <a:rPr lang="ru-RU" dirty="0" err="1"/>
              <a:t>Тарко</a:t>
            </a:r>
            <a:r>
              <a:rPr lang="ru-RU" dirty="0"/>
              <a:t>-Сале было преобразовано в рабочий поселок.</a:t>
            </a:r>
          </a:p>
          <a:p>
            <a:r>
              <a:rPr lang="ru-RU" dirty="0"/>
              <a:t>В </a:t>
            </a:r>
            <a:r>
              <a:rPr lang="ru-RU" b="1" dirty="0"/>
              <a:t>1980-х </a:t>
            </a:r>
            <a:r>
              <a:rPr lang="ru-RU" dirty="0"/>
              <a:t>годах в поселке были построены микрорайоны Комсомольский и Молодежный, культурно-спортивный комплекс "Геолог", салон-парикмахерская, </a:t>
            </a:r>
            <a:r>
              <a:rPr lang="ru-RU" dirty="0" err="1"/>
              <a:t>Пуровская</a:t>
            </a:r>
            <a:r>
              <a:rPr lang="ru-RU" dirty="0"/>
              <a:t> ДЮСШ.</a:t>
            </a:r>
          </a:p>
          <a:p>
            <a:r>
              <a:rPr lang="ru-RU" dirty="0"/>
              <a:t>В </a:t>
            </a:r>
            <a:r>
              <a:rPr lang="ru-RU" b="1" dirty="0"/>
              <a:t>1992</a:t>
            </a:r>
            <a:r>
              <a:rPr lang="ru-RU" dirty="0"/>
              <a:t> году в поселке была образована администрация.</a:t>
            </a:r>
          </a:p>
          <a:p>
            <a:r>
              <a:rPr lang="ru-RU" dirty="0"/>
              <a:t>В </a:t>
            </a:r>
            <a:r>
              <a:rPr lang="ru-RU" b="1" dirty="0"/>
              <a:t>1994 </a:t>
            </a:r>
            <a:r>
              <a:rPr lang="ru-RU" dirty="0"/>
              <a:t>году была создана нефтяная компания "</a:t>
            </a:r>
            <a:r>
              <a:rPr lang="ru-RU" dirty="0" err="1"/>
              <a:t>Таркосаленефтегаз</a:t>
            </a:r>
            <a:r>
              <a:rPr lang="ru-RU" dirty="0"/>
              <a:t>".</a:t>
            </a:r>
          </a:p>
          <a:p>
            <a:r>
              <a:rPr lang="ru-RU" dirty="0"/>
              <a:t>В 2000-е годы в </a:t>
            </a:r>
            <a:r>
              <a:rPr lang="ru-RU" dirty="0" err="1"/>
              <a:t>Тарко</a:t>
            </a:r>
            <a:r>
              <a:rPr lang="ru-RU" dirty="0"/>
              <a:t>-Сале открылись подростковый клуб "Островок", профессиональное училище №1, Свято-Никольский храм, телерадиокомпания "Луч", средняя школа №3.</a:t>
            </a:r>
          </a:p>
          <a:p>
            <a:r>
              <a:rPr lang="ru-RU" dirty="0"/>
              <a:t>В </a:t>
            </a:r>
            <a:r>
              <a:rPr lang="ru-RU" b="1" dirty="0"/>
              <a:t>2004</a:t>
            </a:r>
            <a:r>
              <a:rPr lang="ru-RU" dirty="0"/>
              <a:t> году рабочий поселок был преобразован в город. </a:t>
            </a:r>
          </a:p>
          <a:p>
            <a:r>
              <a:rPr lang="ru-RU" dirty="0"/>
              <a:t>В </a:t>
            </a:r>
            <a:r>
              <a:rPr lang="ru-RU" b="1" dirty="0"/>
              <a:t>2007</a:t>
            </a:r>
            <a:r>
              <a:rPr lang="ru-RU" dirty="0"/>
              <a:t> году утвердили герб и флаг города.</a:t>
            </a:r>
          </a:p>
          <a:p>
            <a:r>
              <a:rPr lang="ru-RU" dirty="0"/>
              <a:t>В </a:t>
            </a:r>
            <a:r>
              <a:rPr lang="ru-RU" b="1" dirty="0"/>
              <a:t>2012</a:t>
            </a:r>
            <a:r>
              <a:rPr lang="ru-RU" dirty="0"/>
              <a:t> году начались работы по строительству переправы через реку </a:t>
            </a:r>
            <a:r>
              <a:rPr lang="ru-RU" dirty="0" err="1"/>
              <a:t>Пяку-Пур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b="1" dirty="0"/>
              <a:t>2015</a:t>
            </a:r>
            <a:r>
              <a:rPr lang="ru-RU" dirty="0"/>
              <a:t> году была </a:t>
            </a:r>
            <a:r>
              <a:rPr lang="ru-RU" dirty="0" err="1"/>
              <a:t>ликвидирова</a:t>
            </a:r>
            <a:r>
              <a:rPr lang="ru-RU" dirty="0"/>
              <a:t> администрация города, полномочия которой перешли к администрации </a:t>
            </a:r>
            <a:r>
              <a:rPr lang="ru-RU" dirty="0" err="1"/>
              <a:t>Пуровского</a:t>
            </a:r>
            <a:r>
              <a:rPr lang="ru-RU" dirty="0"/>
              <a:t> района.</a:t>
            </a:r>
          </a:p>
        </p:txBody>
      </p:sp>
    </p:spTree>
    <p:extLst>
      <p:ext uri="{BB962C8B-B14F-4D97-AF65-F5344CB8AC3E}">
        <p14:creationId xmlns:p14="http://schemas.microsoft.com/office/powerpoint/2010/main" val="358603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798711"/>
            <a:ext cx="10058400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568120"/>
            <a:ext cx="3455212" cy="269886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67360"/>
            <a:ext cx="3455212" cy="26937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13" y="567360"/>
            <a:ext cx="3874856" cy="26937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869" y="567360"/>
            <a:ext cx="2988526" cy="26937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006" y="3568120"/>
            <a:ext cx="3824869" cy="2698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869" y="3568120"/>
            <a:ext cx="2988526" cy="269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06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3278458"/>
            <a:ext cx="10058400" cy="2756581"/>
          </a:xfrm>
        </p:spPr>
        <p:txBody>
          <a:bodyPr/>
          <a:lstStyle/>
          <a:p>
            <a:r>
              <a:rPr lang="ru-RU" dirty="0"/>
              <a:t>Телефонный код г </a:t>
            </a:r>
            <a:r>
              <a:rPr lang="ru-RU" dirty="0" err="1"/>
              <a:t>Тарко</a:t>
            </a:r>
            <a:r>
              <a:rPr lang="ru-RU" dirty="0"/>
              <a:t>-Сале - 34997. Почтовый индекс - 629850.</a:t>
            </a:r>
          </a:p>
          <a:p>
            <a:r>
              <a:rPr lang="ru-RU" dirty="0"/>
              <a:t>В городе действует Екатеринбургское время. Разница с Московским временем составляет +2 часа msk+2.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42594"/>
            <a:ext cx="3072384" cy="1837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184" y="642595"/>
            <a:ext cx="3956601" cy="1837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785" y="642593"/>
            <a:ext cx="3029415" cy="183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6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62821"/>
          </a:xfrm>
        </p:spPr>
        <p:txBody>
          <a:bodyPr>
            <a:normAutofit/>
          </a:bodyPr>
          <a:lstStyle/>
          <a:p>
            <a:r>
              <a:rPr lang="ru-RU" sz="3600" b="1" dirty="0"/>
              <a:t>Климат и погода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05776"/>
            <a:ext cx="10058400" cy="4429264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 err="1"/>
              <a:t>Тарко</a:t>
            </a:r>
            <a:r>
              <a:rPr lang="ru-RU" dirty="0"/>
              <a:t>-Сале преобладает резко-континентальный климат.</a:t>
            </a:r>
          </a:p>
          <a:p>
            <a:r>
              <a:rPr lang="ru-RU" dirty="0"/>
              <a:t>Зимы очень холодные и длительные. Средняя температура Января составляет -25 градусов.</a:t>
            </a:r>
          </a:p>
          <a:p>
            <a:r>
              <a:rPr lang="ru-RU" dirty="0"/>
              <a:t>Лето прохладное и короткое. Средняя температура Июля составляет +16,7 градусов.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42" y="3389971"/>
            <a:ext cx="3200400" cy="2553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273" y="3389971"/>
            <a:ext cx="3233854" cy="2553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336" y="3389972"/>
            <a:ext cx="3122343" cy="255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47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85123"/>
          </a:xfrm>
        </p:spPr>
        <p:txBody>
          <a:bodyPr>
            <a:normAutofit/>
          </a:bodyPr>
          <a:lstStyle/>
          <a:p>
            <a:r>
              <a:rPr lang="ru-RU" sz="2400" b="1" dirty="0"/>
              <a:t>Общая численность населения Тарко-Сале на 2021-2022 год: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27357"/>
            <a:ext cx="10058400" cy="4607684"/>
          </a:xfrm>
        </p:spPr>
        <p:txBody>
          <a:bodyPr/>
          <a:lstStyle/>
          <a:p>
            <a:r>
              <a:rPr lang="ru-RU" dirty="0"/>
              <a:t>Данные по количеству населения получены от службы государственной статистики. График изменения численности горожан за последние 10 лет.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878" y="2163337"/>
            <a:ext cx="9954322" cy="405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802888"/>
            <a:ext cx="10058400" cy="5232152"/>
          </a:xfrm>
        </p:spPr>
        <p:txBody>
          <a:bodyPr/>
          <a:lstStyle/>
          <a:p>
            <a:r>
              <a:rPr lang="ru-RU" dirty="0"/>
              <a:t>Общая численность жителей на 2021 год составляет 21,7 тысячу человек.</a:t>
            </a:r>
          </a:p>
          <a:p>
            <a:r>
              <a:rPr lang="ru-RU" dirty="0"/>
              <a:t>Данные с графика показывают рост численности населения с 20398 человек в 2010 году до 21664 человек в 2021 году.</a:t>
            </a:r>
          </a:p>
          <a:p>
            <a:r>
              <a:rPr lang="ru-RU" dirty="0"/>
              <a:t>На январь 2019 по числу жителей </a:t>
            </a:r>
            <a:r>
              <a:rPr lang="ru-RU" dirty="0" err="1"/>
              <a:t>Тарко</a:t>
            </a:r>
            <a:r>
              <a:rPr lang="ru-RU" dirty="0"/>
              <a:t>-Сале занимал 635 место из 1117 городов РФ.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346" y="2620536"/>
            <a:ext cx="4902645" cy="36129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09" y="2620536"/>
            <a:ext cx="5066370" cy="361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8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29006"/>
          </a:xfrm>
        </p:spPr>
        <p:txBody>
          <a:bodyPr>
            <a:normAutofit/>
          </a:bodyPr>
          <a:lstStyle/>
          <a:p>
            <a:r>
              <a:rPr lang="ru-RU" sz="3200" b="1" dirty="0"/>
              <a:t>Достопримечательности: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71961"/>
            <a:ext cx="10058400" cy="4563079"/>
          </a:xfrm>
        </p:spPr>
        <p:txBody>
          <a:bodyPr/>
          <a:lstStyle/>
          <a:p>
            <a:r>
              <a:rPr lang="ru-RU" dirty="0"/>
              <a:t>1.</a:t>
            </a:r>
            <a:r>
              <a:rPr lang="ru-RU" b="1" dirty="0"/>
              <a:t>Пуровский районный краеведческий музей</a:t>
            </a:r>
            <a:r>
              <a:rPr lang="ru-RU" dirty="0"/>
              <a:t> - учреждение культуры было основано в 1972 году. Каждый год в музее проводятся около 30 выставок, посещаемость составляет 11 тысяч человек.</a:t>
            </a:r>
          </a:p>
          <a:p>
            <a:r>
              <a:rPr lang="ru-RU" dirty="0"/>
              <a:t>2.</a:t>
            </a:r>
            <a:r>
              <a:rPr lang="ru-RU" b="1" dirty="0"/>
              <a:t>Культурно-спортивный комплекс "Геолог"</a:t>
            </a:r>
            <a:r>
              <a:rPr lang="ru-RU" dirty="0"/>
              <a:t> - спортивное учреждение было открыто в </a:t>
            </a:r>
            <a:r>
              <a:rPr lang="ru-RU" dirty="0" err="1"/>
              <a:t>Тарко</a:t>
            </a:r>
            <a:r>
              <a:rPr lang="ru-RU" dirty="0"/>
              <a:t>-Сале в сентябре 1988 года.</a:t>
            </a:r>
          </a:p>
          <a:p>
            <a:r>
              <a:rPr lang="ru-RU" dirty="0"/>
              <a:t>3.</a:t>
            </a:r>
            <a:r>
              <a:rPr lang="ru-RU" b="1" dirty="0"/>
              <a:t>Мемориальный комплекс</a:t>
            </a:r>
            <a:r>
              <a:rPr lang="ru-RU" dirty="0"/>
              <a:t> - мемориал в честь воинов-</a:t>
            </a:r>
            <a:r>
              <a:rPr lang="ru-RU" dirty="0" err="1"/>
              <a:t>пуровчан</a:t>
            </a:r>
            <a:r>
              <a:rPr lang="ru-RU" dirty="0"/>
              <a:t> установили на площади перекрестка улиц Ленина и Республики в октябре 1965 года.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249" y="3753500"/>
            <a:ext cx="3768531" cy="24911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9" y="3753499"/>
            <a:ext cx="3836020" cy="24911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16" y="3753498"/>
            <a:ext cx="3072384" cy="249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21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48</TotalTime>
  <Words>459</Words>
  <Application>Microsoft Office PowerPoint</Application>
  <PresentationFormat>Широкоэкранный</PresentationFormat>
  <Paragraphs>39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Garamond</vt:lpstr>
      <vt:lpstr>Савон</vt:lpstr>
      <vt:lpstr>Проект по математике Числа вокруг нас «Наш город»</vt:lpstr>
      <vt:lpstr>Тарко-Сале</vt:lpstr>
      <vt:lpstr>Общие данные и исторические факты:</vt:lpstr>
      <vt:lpstr>Презентация PowerPoint</vt:lpstr>
      <vt:lpstr>Презентация PowerPoint</vt:lpstr>
      <vt:lpstr>Климат и погода :</vt:lpstr>
      <vt:lpstr>Общая численность населения Тарко-Сале на 2021-2022 год:</vt:lpstr>
      <vt:lpstr>Презентация PowerPoint</vt:lpstr>
      <vt:lpstr>Достопримечательности: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Числа вокруг нас «Наш город»</dc:title>
  <dc:creator>Пользователь</dc:creator>
  <cp:lastModifiedBy>ASUS</cp:lastModifiedBy>
  <cp:revision>11</cp:revision>
  <dcterms:created xsi:type="dcterms:W3CDTF">2022-10-16T12:22:19Z</dcterms:created>
  <dcterms:modified xsi:type="dcterms:W3CDTF">2022-10-23T07:00:41Z</dcterms:modified>
</cp:coreProperties>
</file>