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772400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Фестиваль «Музыкальная осень Ставрополья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428868"/>
            <a:ext cx="7772400" cy="914400"/>
          </a:xfrm>
        </p:spPr>
        <p:txBody>
          <a:bodyPr/>
          <a:lstStyle/>
          <a:p>
            <a:pPr algn="l"/>
            <a:r>
              <a:rPr lang="ru-RU" b="1" dirty="0" err="1" smtClean="0">
                <a:solidFill>
                  <a:srgbClr val="C00000"/>
                </a:solidFill>
              </a:rPr>
              <a:t>Вергунова</a:t>
            </a:r>
            <a:r>
              <a:rPr lang="ru-RU" b="1" dirty="0" smtClean="0">
                <a:solidFill>
                  <a:srgbClr val="C00000"/>
                </a:solidFill>
              </a:rPr>
              <a:t> Елизавета, 9 класс, МКОУ СОШ №5 с. </a:t>
            </a:r>
            <a:r>
              <a:rPr lang="ru-RU" b="1" dirty="0" err="1" smtClean="0">
                <a:solidFill>
                  <a:srgbClr val="C00000"/>
                </a:solidFill>
              </a:rPr>
              <a:t>Новоромановское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785786" y="3786190"/>
            <a:ext cx="464347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Звёзды мирового масштаба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Российские исполнители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Знаменитости Ставрополья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Слоган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 фестиваля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Логотип фестиваля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128588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Из звёзд мирового искусства на фестиваль приглашены: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1643050"/>
            <a:ext cx="3706748" cy="4572032"/>
          </a:xfrm>
        </p:spPr>
        <p:txBody>
          <a:bodyPr>
            <a:normAutofit lnSpcReduction="10000"/>
          </a:bodyPr>
          <a:lstStyle/>
          <a:p>
            <a:pPr algn="l">
              <a:buFontTx/>
              <a:buChar char="-"/>
            </a:pPr>
            <a:r>
              <a:rPr lang="ru-RU" sz="1600" b="1" dirty="0" err="1" smtClean="0">
                <a:solidFill>
                  <a:srgbClr val="0070C0"/>
                </a:solidFill>
              </a:rPr>
              <a:t>Ариана</a:t>
            </a:r>
            <a:r>
              <a:rPr lang="ru-RU" sz="1600" b="1" dirty="0" smtClean="0">
                <a:solidFill>
                  <a:srgbClr val="0070C0"/>
                </a:solidFill>
              </a:rPr>
              <a:t> </a:t>
            </a:r>
            <a:r>
              <a:rPr lang="ru-RU" sz="1600" b="1" dirty="0" smtClean="0">
                <a:solidFill>
                  <a:srgbClr val="0070C0"/>
                </a:solidFill>
              </a:rPr>
              <a:t>Гранде </a:t>
            </a:r>
            <a:r>
              <a:rPr lang="ru-RU" sz="1600" b="1" dirty="0" smtClean="0">
                <a:solidFill>
                  <a:srgbClr val="C00000"/>
                </a:solidFill>
              </a:rPr>
              <a:t>– американская певица, актриса, автор песен, музыкальный продюсер, обладательница премии «</a:t>
            </a:r>
            <a:r>
              <a:rPr lang="ru-RU" sz="1600" b="1" dirty="0" err="1" smtClean="0">
                <a:solidFill>
                  <a:srgbClr val="C00000"/>
                </a:solidFill>
              </a:rPr>
              <a:t>Гремми</a:t>
            </a:r>
            <a:r>
              <a:rPr lang="ru-RU" sz="1600" b="1" dirty="0" smtClean="0">
                <a:solidFill>
                  <a:srgbClr val="C00000"/>
                </a:solidFill>
              </a:rPr>
              <a:t>».</a:t>
            </a:r>
            <a:endParaRPr lang="ru-RU" sz="1600" b="1" dirty="0" smtClean="0">
              <a:solidFill>
                <a:srgbClr val="C00000"/>
              </a:solidFill>
            </a:endParaRPr>
          </a:p>
          <a:p>
            <a:pPr algn="l"/>
            <a:r>
              <a:rPr lang="ru-RU" sz="1600" b="1" dirty="0" smtClean="0">
                <a:solidFill>
                  <a:srgbClr val="0070C0"/>
                </a:solidFill>
              </a:rPr>
              <a:t>- Группа </a:t>
            </a:r>
            <a:r>
              <a:rPr lang="en-US" sz="1600" b="1" dirty="0" err="1" smtClean="0">
                <a:solidFill>
                  <a:srgbClr val="0070C0"/>
                </a:solidFill>
              </a:rPr>
              <a:t>Blackpink</a:t>
            </a:r>
            <a:r>
              <a:rPr lang="ru-RU" sz="1600" b="1" dirty="0" smtClean="0">
                <a:solidFill>
                  <a:srgbClr val="0070C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– южнокорейская </a:t>
            </a:r>
            <a:r>
              <a:rPr lang="ru-RU" sz="1600" b="1" dirty="0" err="1" smtClean="0">
                <a:solidFill>
                  <a:srgbClr val="C00000"/>
                </a:solidFill>
              </a:rPr>
              <a:t>гёрл-группа</a:t>
            </a:r>
            <a:r>
              <a:rPr lang="ru-RU" sz="1600" b="1" dirty="0" smtClean="0">
                <a:solidFill>
                  <a:srgbClr val="C00000"/>
                </a:solidFill>
              </a:rPr>
              <a:t>, сформированная в 2016 году компанией </a:t>
            </a:r>
            <a:r>
              <a:rPr lang="en-US" sz="1600" b="1" dirty="0" smtClean="0">
                <a:solidFill>
                  <a:srgbClr val="C00000"/>
                </a:solidFill>
              </a:rPr>
              <a:t>YG </a:t>
            </a:r>
            <a:r>
              <a:rPr lang="en-US" sz="1600" b="1" dirty="0" err="1" smtClean="0">
                <a:solidFill>
                  <a:srgbClr val="C00000"/>
                </a:solidFill>
              </a:rPr>
              <a:t>Entertainmant</a:t>
            </a:r>
            <a:r>
              <a:rPr lang="ru-RU" sz="1600" b="1" dirty="0" smtClean="0">
                <a:solidFill>
                  <a:srgbClr val="C00000"/>
                </a:solidFill>
              </a:rPr>
              <a:t>. Коллектив состоит из четырёх участниц: </a:t>
            </a:r>
            <a:r>
              <a:rPr lang="ru-RU" sz="1600" b="1" dirty="0" err="1" smtClean="0">
                <a:solidFill>
                  <a:srgbClr val="C00000"/>
                </a:solidFill>
              </a:rPr>
              <a:t>Джису</a:t>
            </a:r>
            <a:r>
              <a:rPr lang="ru-RU" sz="1600" b="1" dirty="0" smtClean="0">
                <a:solidFill>
                  <a:srgbClr val="C00000"/>
                </a:solidFill>
              </a:rPr>
              <a:t>, Дженни, Розе, Лисы. Список наград и номинаций группы включает в себя 300 номинаций, более 162 побед, а также 43 награды на различных музыкальных шоу.</a:t>
            </a:r>
          </a:p>
          <a:p>
            <a:pPr algn="l"/>
            <a:endParaRPr lang="ru-RU" dirty="0"/>
          </a:p>
        </p:txBody>
      </p:sp>
      <p:pic>
        <p:nvPicPr>
          <p:cNvPr id="14338" name="Picture 2" descr="C:\Users\Зам по ВР\Documents\Олимпиада МХК\2021\Творческий тур\Вергунова Елизавета\Гранд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571612"/>
            <a:ext cx="2790822" cy="2790822"/>
          </a:xfrm>
          <a:prstGeom prst="rect">
            <a:avLst/>
          </a:prstGeom>
          <a:noFill/>
        </p:spPr>
      </p:pic>
      <p:pic>
        <p:nvPicPr>
          <p:cNvPr id="14339" name="Picture 3" descr="C:\Users\Зам по ВР\Documents\Олимпиада МХК\2021\Творческий тур\Вергунова Елизавета\Blackpink_PUBG_2103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4572008"/>
            <a:ext cx="4205268" cy="16891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18288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На фестиваль приглашены российские исполнители: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857364"/>
            <a:ext cx="3500462" cy="4572032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sz="2300" b="1" dirty="0" smtClean="0">
                <a:solidFill>
                  <a:srgbClr val="C00000"/>
                </a:solidFill>
              </a:rPr>
              <a:t>- </a:t>
            </a:r>
            <a:r>
              <a:rPr lang="ru-RU" sz="2300" b="1" dirty="0" smtClean="0">
                <a:solidFill>
                  <a:srgbClr val="0070C0"/>
                </a:solidFill>
              </a:rPr>
              <a:t>Григорий Лепс </a:t>
            </a:r>
            <a:r>
              <a:rPr lang="ru-RU" sz="2300" b="1" dirty="0" smtClean="0">
                <a:solidFill>
                  <a:srgbClr val="C00000"/>
                </a:solidFill>
              </a:rPr>
              <a:t>– советский и российский певец, музыкант, композитор и продюсер, член Международного союза деятелей эстрадного искусства. Обладатель премии «</a:t>
            </a:r>
            <a:r>
              <a:rPr lang="en-US" sz="2300" b="1" dirty="0" smtClean="0">
                <a:solidFill>
                  <a:srgbClr val="C00000"/>
                </a:solidFill>
              </a:rPr>
              <a:t>World Music Awards</a:t>
            </a:r>
            <a:r>
              <a:rPr lang="ru-RU" sz="2300" b="1" dirty="0" smtClean="0">
                <a:solidFill>
                  <a:srgbClr val="C00000"/>
                </a:solidFill>
              </a:rPr>
              <a:t>», «Песня года», «Золотой граммофон» и др.</a:t>
            </a:r>
          </a:p>
          <a:p>
            <a:pPr algn="l"/>
            <a:r>
              <a:rPr lang="ru-RU" sz="2300" b="1" dirty="0" smtClean="0">
                <a:solidFill>
                  <a:srgbClr val="C00000"/>
                </a:solidFill>
              </a:rPr>
              <a:t>- </a:t>
            </a:r>
            <a:r>
              <a:rPr lang="ru-RU" sz="2300" b="1" dirty="0" smtClean="0">
                <a:solidFill>
                  <a:srgbClr val="0070C0"/>
                </a:solidFill>
              </a:rPr>
              <a:t>Николай Басков </a:t>
            </a:r>
            <a:r>
              <a:rPr lang="ru-RU" sz="2300" b="1" dirty="0" smtClean="0">
                <a:solidFill>
                  <a:srgbClr val="C00000"/>
                </a:solidFill>
              </a:rPr>
              <a:t>– российский эстрадный и оперный певец, композитор, телеведущий, киноактёр, педагог, профессор кафедры музыкально-исполнительного искусства МПГУ. Получил звание Народного артиста России и Украины, Мастера искусств Молдовы, многократно был награждён премией «Золотой Граммофон».</a:t>
            </a:r>
          </a:p>
          <a:p>
            <a:pPr algn="l"/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5362" name="Picture 2" descr="C:\Users\Зам по ВР\Documents\Олимпиада МХК\2021\Творческий тур\Вергунова Елизавета\лепс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714488"/>
            <a:ext cx="4096632" cy="2305038"/>
          </a:xfrm>
          <a:prstGeom prst="rect">
            <a:avLst/>
          </a:prstGeom>
          <a:noFill/>
        </p:spPr>
      </p:pic>
      <p:pic>
        <p:nvPicPr>
          <p:cNvPr id="15363" name="Picture 3" descr="C:\Users\Зам по ВР\Documents\Олимпиада МХК\2021\Творческий тур\Вергунова Елизавета\баско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1" y="4079272"/>
            <a:ext cx="2714644" cy="25834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42"/>
            <a:ext cx="7772400" cy="18288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Ставропольские исполнители, приглашённые на фестиваль: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928802"/>
            <a:ext cx="3929090" cy="4357718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b="1" dirty="0" smtClean="0">
                <a:solidFill>
                  <a:srgbClr val="0070C0"/>
                </a:solidFill>
              </a:rPr>
              <a:t>- Виктор </a:t>
            </a:r>
            <a:r>
              <a:rPr lang="ru-RU" b="1" dirty="0" err="1" smtClean="0">
                <a:solidFill>
                  <a:srgbClr val="0070C0"/>
                </a:solidFill>
              </a:rPr>
              <a:t>Кипор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– лауреат городских, краевых и российских творческих конкурсов: музыкальных, хореографических, вокальных, хоровых. Музыкальный руководитель Ставропольского Дворца детского творчества. Также является автором более 200 произведений.</a:t>
            </a:r>
          </a:p>
          <a:p>
            <a:pPr algn="l"/>
            <a:r>
              <a:rPr lang="ru-RU" b="1" dirty="0" smtClean="0">
                <a:solidFill>
                  <a:srgbClr val="C00000"/>
                </a:solidFill>
              </a:rPr>
              <a:t>- </a:t>
            </a:r>
            <a:r>
              <a:rPr lang="ru-RU" b="1" dirty="0" smtClean="0">
                <a:solidFill>
                  <a:srgbClr val="0070C0"/>
                </a:solidFill>
              </a:rPr>
              <a:t>Виктор Сейфулин</a:t>
            </a:r>
            <a:r>
              <a:rPr lang="ru-RU" b="1" dirty="0" smtClean="0">
                <a:solidFill>
                  <a:srgbClr val="C00000"/>
                </a:solidFill>
              </a:rPr>
              <a:t> - профессиональный певец, композитор, известный в крае исполнитель песен о России, Ставрополье, о </a:t>
            </a:r>
            <a:r>
              <a:rPr lang="ru-RU" b="1" dirty="0" err="1" smtClean="0">
                <a:solidFill>
                  <a:srgbClr val="C00000"/>
                </a:solidFill>
              </a:rPr>
              <a:t>Кавминводах</a:t>
            </a:r>
            <a:r>
              <a:rPr lang="ru-RU" b="1" dirty="0" smtClean="0">
                <a:solidFill>
                  <a:srgbClr val="C00000"/>
                </a:solidFill>
              </a:rPr>
              <a:t>, популярных песен из репертуара Валерия </a:t>
            </a:r>
            <a:r>
              <a:rPr lang="ru-RU" b="1" dirty="0" err="1" smtClean="0">
                <a:solidFill>
                  <a:srgbClr val="C00000"/>
                </a:solidFill>
              </a:rPr>
              <a:t>Ободзинского</a:t>
            </a:r>
            <a:r>
              <a:rPr lang="ru-RU" b="1" dirty="0" smtClean="0">
                <a:solidFill>
                  <a:srgbClr val="C00000"/>
                </a:solidFill>
              </a:rPr>
              <a:t>, неоднократный лауреат всесоюзных конкурсов исполнителей эстрадной песни, международного конкурса политической песни и многих российских конкурсов.</a:t>
            </a:r>
          </a:p>
          <a:p>
            <a:pPr algn="l"/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6386" name="Picture 2" descr="C:\Users\Зам по ВР\Documents\Олимпиада МХК\2021\Творческий тур\Вергунова Елизавета\kip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000240"/>
            <a:ext cx="1671634" cy="2287499"/>
          </a:xfrm>
          <a:prstGeom prst="rect">
            <a:avLst/>
          </a:prstGeom>
          <a:noFill/>
        </p:spPr>
      </p:pic>
      <p:pic>
        <p:nvPicPr>
          <p:cNvPr id="16387" name="Picture 3" descr="C:\Users\Зам по ВР\Documents\Олимпиада МХК\2021\Творческий тур\Вергунова Елизавета\Сейфули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3429000"/>
            <a:ext cx="2070653" cy="29098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Слоган</a:t>
            </a:r>
            <a:r>
              <a:rPr lang="ru-RU" dirty="0" smtClean="0"/>
              <a:t> фестиваля: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188710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«Чтобы осень грустной не казалась,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Нужно музыкой её разжечь,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Фестиваль наш в этом поможет,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Всю печаль преодолеть!»</a:t>
            </a:r>
          </a:p>
          <a:p>
            <a:pPr algn="ctr"/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7772400" cy="1828800"/>
          </a:xfrm>
        </p:spPr>
        <p:txBody>
          <a:bodyPr/>
          <a:lstStyle/>
          <a:p>
            <a:r>
              <a:rPr lang="ru-RU" dirty="0" smtClean="0"/>
              <a:t>Логотип фестиваля </a:t>
            </a:r>
            <a:endParaRPr lang="ru-RU" dirty="0"/>
          </a:p>
        </p:txBody>
      </p:sp>
      <p:pic>
        <p:nvPicPr>
          <p:cNvPr id="17410" name="Picture 2" descr="C:\Users\Зам по ВР\Documents\Олимпиада МХК\2021\Творческий тур\Вергунова Елизавета\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5600" y="3000372"/>
            <a:ext cx="3300912" cy="31698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</TotalTime>
  <Words>271</Words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Фестиваль «Музыкальная осень Ставрополья</vt:lpstr>
      <vt:lpstr>Из звёзд мирового искусства на фестиваль приглашены: </vt:lpstr>
      <vt:lpstr>На фестиваль приглашены российские исполнители: </vt:lpstr>
      <vt:lpstr>Ставропольские исполнители, приглашённые на фестиваль: </vt:lpstr>
      <vt:lpstr>Слоган фестиваля:  </vt:lpstr>
      <vt:lpstr>Логотип фестиваля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Фестиваль «Музыкальная осень Ставрополья</dc:title>
  <dc:creator>Зам по ВР</dc:creator>
  <cp:lastModifiedBy>Зам по ВР</cp:lastModifiedBy>
  <cp:revision>4</cp:revision>
  <dcterms:created xsi:type="dcterms:W3CDTF">2021-11-29T08:48:06Z</dcterms:created>
  <dcterms:modified xsi:type="dcterms:W3CDTF">2021-11-29T09:00:17Z</dcterms:modified>
</cp:coreProperties>
</file>