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1" r:id="rId4"/>
    <p:sldId id="27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2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9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2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5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10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6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5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50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9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97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57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09193-404A-41B1-919F-8B00AFAB441F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8C5C4-F03A-43EF-874E-08A6829F8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8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0599"/>
            <a:ext cx="8568952" cy="136815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Что </a:t>
            </a:r>
            <a:r>
              <a:rPr lang="ru-RU" sz="4800" b="1" dirty="0"/>
              <a:t>скрывают урановые руды? 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4428" y="3861048"/>
            <a:ext cx="5239572" cy="216024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</a:rPr>
              <a:t>Автор: </a:t>
            </a:r>
            <a:r>
              <a:rPr lang="ru-RU" sz="2000" b="1" dirty="0">
                <a:solidFill>
                  <a:schemeClr val="tx1"/>
                </a:solidFill>
              </a:rPr>
              <a:t>Фомина Ирина Сергеевна</a:t>
            </a:r>
            <a:r>
              <a:rPr lang="ru-RU" sz="2000" b="1" i="1" dirty="0">
                <a:solidFill>
                  <a:schemeClr val="tx1"/>
                </a:solidFill>
              </a:rPr>
              <a:t>, 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учащаяся 8 класса МАОУ «СОШ </a:t>
            </a:r>
            <a:r>
              <a:rPr lang="ru-RU" sz="2000" dirty="0" smtClean="0">
                <a:solidFill>
                  <a:schemeClr val="tx1"/>
                </a:solidFill>
              </a:rPr>
              <a:t>№13 </a:t>
            </a:r>
            <a:r>
              <a:rPr lang="ru-RU" sz="2000" dirty="0">
                <a:solidFill>
                  <a:schemeClr val="tx1"/>
                </a:solidFill>
              </a:rPr>
              <a:t>им. </a:t>
            </a:r>
            <a:r>
              <a:rPr lang="ru-RU" sz="2000" dirty="0" smtClean="0">
                <a:solidFill>
                  <a:schemeClr val="tx1"/>
                </a:solidFill>
              </a:rPr>
              <a:t>М.К</a:t>
            </a:r>
            <a:r>
              <a:rPr lang="ru-RU" sz="2000" dirty="0">
                <a:solidFill>
                  <a:schemeClr val="tx1"/>
                </a:solidFill>
              </a:rPr>
              <a:t>. Янгеля»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Руководитель: </a:t>
            </a:r>
            <a:r>
              <a:rPr lang="ru-RU" sz="2000" b="1" dirty="0">
                <a:solidFill>
                  <a:schemeClr val="tx1"/>
                </a:solidFill>
              </a:rPr>
              <a:t>Гребенева Светлана Владимировна,</a:t>
            </a:r>
            <a:r>
              <a:rPr lang="ru-RU" sz="2000" dirty="0">
                <a:solidFill>
                  <a:schemeClr val="tx1"/>
                </a:solidFill>
              </a:rPr>
              <a:t> учитель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географии и экономики МАОУ «СОШ </a:t>
            </a:r>
            <a:r>
              <a:rPr lang="ru-RU" sz="2000" dirty="0" smtClean="0">
                <a:solidFill>
                  <a:schemeClr val="tx1"/>
                </a:solidFill>
              </a:rPr>
              <a:t>№13 </a:t>
            </a:r>
            <a:r>
              <a:rPr lang="ru-RU" sz="2000" dirty="0">
                <a:solidFill>
                  <a:schemeClr val="tx1"/>
                </a:solidFill>
              </a:rPr>
              <a:t>им. М. К. Янгеля» </a:t>
            </a:r>
            <a:r>
              <a:rPr lang="ru-RU" sz="2000" dirty="0" smtClean="0">
                <a:solidFill>
                  <a:schemeClr val="tx1"/>
                </a:solidFill>
              </a:rPr>
              <a:t>  </a:t>
            </a:r>
            <a:endParaRPr lang="ru-RU" sz="2000" dirty="0"/>
          </a:p>
        </p:txBody>
      </p:sp>
      <p:pic>
        <p:nvPicPr>
          <p:cNvPr id="1026" name="Picture 2" descr="https://variat.com.ua/wp-content/uploads/2017/09/Ur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432710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6273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РОССИЙСКАЯ НАУЧНО-СОЦИАЛЬНАЯ ПРОГРАММА ДЛЯ</a:t>
            </a:r>
          </a:p>
          <a:p>
            <a:pPr algn="ctr"/>
            <a:r>
              <a:rPr lang="ru-RU" dirty="0"/>
              <a:t>МОЛОДЁЖИ И ШКОЛЬНИКОВ «ШАГ В БУДУЩЕЕ» </a:t>
            </a:r>
          </a:p>
          <a:p>
            <a:pPr algn="ctr"/>
            <a:r>
              <a:rPr lang="ru-RU" dirty="0"/>
              <a:t>МУНИЦИПАЛЬНЫЙ ФЕСТИВАЛЬ УЧЕБНО-ИССЛЕДОВАТЕЛЬСКИХ РАБОТ И ТВОРЧЕСКИХ ПРОЕКТОВ УЧАЩИХСЯ ОСНОВНОЙ ШКОЛЫ </a:t>
            </a:r>
          </a:p>
          <a:p>
            <a:pPr algn="ctr"/>
            <a:r>
              <a:rPr lang="ru-RU" dirty="0"/>
              <a:t> </a:t>
            </a:r>
          </a:p>
          <a:p>
            <a:r>
              <a:rPr lang="ru-RU" b="1" i="1" dirty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6221833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Усть-Илимск </a:t>
            </a:r>
          </a:p>
          <a:p>
            <a:pPr algn="ctr"/>
            <a:r>
              <a:rPr lang="ru-RU" dirty="0"/>
              <a:t>2019 г. </a:t>
            </a:r>
          </a:p>
        </p:txBody>
      </p:sp>
    </p:spTree>
    <p:extLst>
      <p:ext uri="{BB962C8B-B14F-4D97-AF65-F5344CB8AC3E}">
        <p14:creationId xmlns:p14="http://schemas.microsoft.com/office/powerpoint/2010/main" val="2362515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sz="3100" b="1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Самые крупные российские залежи урана</a:t>
            </a:r>
            <a:r>
              <a:rPr lang="ru-RU" altLang="ru-RU" sz="54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54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zkan.com.ua/wp-content/uploads/a/images_28/nedra_kakoj_respubliki_pomimo_zolota_i_almazov-_tayat_bolshie_zapasi_uran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080655"/>
            <a:ext cx="8518407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3508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332656"/>
          </a:xfrm>
        </p:spPr>
        <p:txBody>
          <a:bodyPr>
            <a:normAutofit fontScale="90000"/>
          </a:bodyPr>
          <a:lstStyle/>
          <a:p>
            <a:pPr lvl="0"/>
            <a:r>
              <a:rPr lang="ru-RU" altLang="ru-RU" sz="31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altLang="ru-RU" sz="31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sz="31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Самые </a:t>
            </a:r>
            <a:r>
              <a:rPr lang="ru-RU" altLang="ru-RU" sz="3100" b="1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крупные </a:t>
            </a:r>
            <a:r>
              <a:rPr lang="ru-RU" altLang="ru-RU" sz="31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залежи урана в мире</a:t>
            </a:r>
            <a:r>
              <a:rPr lang="ru-RU" altLang="ru-RU" sz="54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54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ÐÐ¾Ð±ÑÑÐ° ÑÑÐ°Ð½Ð¾Ð²ÑÑ ÑÑÐ´ Ð½Ð° ÐºÑÑÐ¿Ð½ÐµÐ¹ÑÐ¸Ñ ÑÑÐ´Ð½Ð¸ÐºÐ°Ñ Ð¼Ð¸ÑÐ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9036496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62139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367651"/>
              </p:ext>
            </p:extLst>
          </p:nvPr>
        </p:nvGraphicFramePr>
        <p:xfrm>
          <a:off x="885561" y="620688"/>
          <a:ext cx="7272808" cy="58772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4402"/>
                <a:gridCol w="3345773"/>
                <a:gridCol w="3532633"/>
              </a:tblGrid>
              <a:tr h="432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Польза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Вред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Используется как ядерное топливо.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Загрязняет атмосферу.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6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Хорошо выделяет тепло.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Образует отходы, которые загрязняет экологию.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6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Используется для определения возраста пород и минералов.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Наносит вред здоровью ( в небольшом количестве).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6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Применяют в строительстве, живописи, фотографии и т.д.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6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Идет на производство средств радиационной защиты.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6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Идёт на производство магнитострикционных материалов.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Изготовление оружия.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6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19256" cy="108498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99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Цель работы: </a:t>
            </a:r>
            <a:r>
              <a:rPr lang="ru-RU" sz="2000" dirty="0"/>
              <a:t>изучить урановые руды и их свойства </a:t>
            </a:r>
            <a:r>
              <a:rPr lang="ru-RU" sz="2000" dirty="0" smtClean="0"/>
              <a:t>, условия образования, </a:t>
            </a:r>
            <a:r>
              <a:rPr lang="ru-RU" sz="2000" dirty="0"/>
              <a:t>особенности использования в хозяйственной деятельности </a:t>
            </a:r>
            <a:r>
              <a:rPr lang="ru-RU" sz="2000" dirty="0" smtClean="0"/>
              <a:t>человека.</a:t>
            </a:r>
          </a:p>
          <a:p>
            <a:pPr marL="0" indent="0">
              <a:buNone/>
            </a:pPr>
            <a:r>
              <a:rPr lang="ru-RU" sz="2400" b="1" dirty="0" smtClean="0"/>
              <a:t>Задачи:</a:t>
            </a:r>
            <a:endParaRPr lang="ru-RU" sz="2400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000" dirty="0"/>
              <a:t>О</a:t>
            </a:r>
            <a:r>
              <a:rPr lang="ru-RU" sz="2000" dirty="0" smtClean="0"/>
              <a:t>бработка </a:t>
            </a:r>
            <a:r>
              <a:rPr lang="ru-RU" sz="2000" dirty="0"/>
              <a:t>собранной и полученной информации об урановых </a:t>
            </a:r>
            <a:r>
              <a:rPr lang="ru-RU" sz="2000" dirty="0" smtClean="0"/>
              <a:t>рудах;</a:t>
            </a:r>
            <a:endParaRPr lang="ru-RU" sz="2000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000" dirty="0"/>
              <a:t>Провести доступными методами </a:t>
            </a:r>
            <a:r>
              <a:rPr lang="ru-RU" sz="2000" dirty="0" smtClean="0"/>
              <a:t> исследование   урановых руд;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000" dirty="0" smtClean="0"/>
              <a:t>Создание </a:t>
            </a:r>
            <a:r>
              <a:rPr lang="ru-RU" sz="2000" dirty="0"/>
              <a:t>рекомендаций в целях собранного и предоставленного  материала об урановых рудах на уроках:  географии, химии, физики.</a:t>
            </a:r>
          </a:p>
          <a:p>
            <a:pPr marL="0" indent="0" algn="just">
              <a:buNone/>
            </a:pPr>
            <a:r>
              <a:rPr lang="ru-RU" sz="2000" b="1" dirty="0"/>
              <a:t> </a:t>
            </a:r>
            <a:endParaRPr lang="ru-RU" sz="2000" b="1" dirty="0" smtClean="0"/>
          </a:p>
          <a:p>
            <a:pPr marL="0" indent="0" algn="just">
              <a:buNone/>
            </a:pPr>
            <a:r>
              <a:rPr lang="ru-RU" sz="2400" b="1" dirty="0" smtClean="0"/>
              <a:t>Гипотеза</a:t>
            </a:r>
            <a:r>
              <a:rPr lang="ru-RU" sz="2400" b="1" dirty="0"/>
              <a:t>:</a:t>
            </a:r>
            <a:r>
              <a:rPr lang="ru-RU" sz="2000" b="1" dirty="0"/>
              <a:t> </a:t>
            </a:r>
            <a:r>
              <a:rPr lang="ru-RU" sz="2000" dirty="0" smtClean="0"/>
              <a:t> существует мнение об опасности урановых руд, но почему объёмы добычи урановых руд возрастают с каждым годом и география их месторождений расширяется. Чего больше в себе содержат урановые руды вредных и опасных или полезных элементов?</a:t>
            </a:r>
          </a:p>
          <a:p>
            <a:pPr marL="0" indent="0">
              <a:buNone/>
            </a:pPr>
            <a:r>
              <a:rPr lang="ru-RU" sz="2000" b="1" dirty="0" smtClean="0"/>
              <a:t> Объект исследования:</a:t>
            </a:r>
            <a:r>
              <a:rPr lang="ru-RU" sz="2000" dirty="0" smtClean="0"/>
              <a:t> урановые руды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Методы исследования: </a:t>
            </a:r>
            <a:r>
              <a:rPr lang="ru-RU" sz="2000" dirty="0"/>
              <a:t>о</a:t>
            </a:r>
            <a:r>
              <a:rPr lang="ru-RU" sz="2000" dirty="0" smtClean="0"/>
              <a:t>писательный , картографический, статистический,</a:t>
            </a:r>
          </a:p>
          <a:p>
            <a:pPr marL="0" lvl="0" indent="0">
              <a:buNone/>
            </a:pPr>
            <a:r>
              <a:rPr lang="ru-RU" sz="2000" dirty="0"/>
              <a:t>п</a:t>
            </a:r>
            <a:r>
              <a:rPr lang="ru-RU" sz="2000" dirty="0" smtClean="0"/>
              <a:t>рогноза.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2668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prstClr val="black"/>
                </a:solidFill>
                <a:ea typeface="+mj-ea"/>
                <a:cs typeface="+mj-cs"/>
              </a:rPr>
              <a:t>Знакомство с урановыми рудами 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143" y="1191243"/>
            <a:ext cx="3846513" cy="570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239" y="1229212"/>
            <a:ext cx="4071937" cy="56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65313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Урановая руда </a:t>
            </a:r>
            <a:r>
              <a:rPr lang="ru-RU" dirty="0"/>
              <a:t>– </a:t>
            </a:r>
            <a:r>
              <a:rPr lang="ru-RU" sz="2000" dirty="0"/>
              <a:t>природное минеральное образование, которое содержат уран в таком количестве, концентрации и соединении, что его извлечение стает экономически выгодным и целесообразным</a:t>
            </a:r>
          </a:p>
        </p:txBody>
      </p:sp>
    </p:spTree>
    <p:extLst>
      <p:ext uri="{BB962C8B-B14F-4D97-AF65-F5344CB8AC3E}">
        <p14:creationId xmlns:p14="http://schemas.microsoft.com/office/powerpoint/2010/main" val="12672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prstClr val="black"/>
                </a:solidFill>
                <a:ea typeface="+mj-ea"/>
                <a:cs typeface="+mj-cs"/>
              </a:rPr>
              <a:t>Знакомство с урановыми рудами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7888" y="950764"/>
            <a:ext cx="576277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Уран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— наиболее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энергонасыщенное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топливо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какое возможно использовать при современных технических возможностях.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Несколько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килограммов урана способны выработать столько же электрической и тепловой энергии, сколько тонны угля и нефти или тысячи кубометров газа.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089911"/>
            <a:ext cx="88569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Уран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— очень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тяжелый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серебристо-белый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глянцеватый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металл.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чистом виде он немного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мягче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стали, ковкий, гибкий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Химически уран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очень активен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он быстро окисляется на воздухе, покрываясь при этом радужной пленкой оксида.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Вода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способна разъедать металл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медленно при низкой температуре и быстро при высокой.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сильном встряхивании металлические частицы урана начинают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светиться.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Урана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земной коре приблизительно в 1000 раз больше, чем золота, в 30 раз больше, чем серебра, и почти столько же, сколько свинца и цинка.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урана характерна значительная рассеянность в горных породах, почвах, воде морей и океанов. Лишь относительно небольшая часть сконцентрирована в месторождениях, где содержание урана в сотни раз превышает его среднее содержание в земной коре.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26178"/>
            <a:ext cx="2349906" cy="350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94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966" y="-60255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673" y="-214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История изучения урановых руд.</a:t>
            </a:r>
            <a:endParaRPr lang="ru-RU" sz="3200" dirty="0"/>
          </a:p>
        </p:txBody>
      </p:sp>
      <p:pic>
        <p:nvPicPr>
          <p:cNvPr id="1026" name="Picture 2" descr="https://denvistorii.ru/sites/default/files/2018-05/martin-genrikh-klapro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550" y="782853"/>
            <a:ext cx="2865762" cy="374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9709" y="1484784"/>
            <a:ext cx="3035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Мартин-Генрих Клапрот </a:t>
            </a:r>
          </a:p>
        </p:txBody>
      </p:sp>
      <p:pic>
        <p:nvPicPr>
          <p:cNvPr id="1028" name="Picture 4" descr="https://images.fineartamerica.com/images-medium-large-5/antoine-henri-becquerel-1852-1908-grang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732" y="782853"/>
            <a:ext cx="2847198" cy="36606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3293510" y="2254951"/>
            <a:ext cx="30439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Антуан Анри Беккерель </a:t>
            </a:r>
          </a:p>
        </p:txBody>
      </p:sp>
      <p:pic>
        <p:nvPicPr>
          <p:cNvPr id="6" name="Picture 2" descr="http://virginianuclear.org/wp-content/uploads/1938/12/Hahn-Strassman-718x4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280" y="3684161"/>
            <a:ext cx="4253156" cy="2369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2865762" y="1884894"/>
            <a:ext cx="986158" cy="570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</p:cNvCxnSpPr>
          <p:nvPr/>
        </p:nvCxnSpPr>
        <p:spPr>
          <a:xfrm>
            <a:off x="4815473" y="2655061"/>
            <a:ext cx="1521963" cy="780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91680" y="6309320"/>
            <a:ext cx="4163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000" b="1" dirty="0"/>
              <a:t>Отто Ган и Фриц Штрассман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576454" y="6165304"/>
            <a:ext cx="435706" cy="344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58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1903" y="393768"/>
            <a:ext cx="3816424" cy="100811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Элементы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15816" y="1482087"/>
            <a:ext cx="77324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32171" y="1482087"/>
            <a:ext cx="1008112" cy="434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142197" y="1986143"/>
            <a:ext cx="1656184" cy="50405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Уран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40283" y="1986143"/>
            <a:ext cx="165618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Торий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EUranium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473" y="2742739"/>
            <a:ext cx="2215631" cy="144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atural-museum.ru/sites/default/files/inline-images/%D0%A2%D0%BE%D1%80%D0%B8%D0%B9_%D0%BD%D0%BE%D0%B2%D1%8B%D0%B9%20%D1%80%D0%B0%D0%B7%D0%BC%D0%B5%D1%80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35" y="2742739"/>
            <a:ext cx="1916279" cy="144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4437112"/>
            <a:ext cx="4139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Уран</a:t>
            </a:r>
            <a:r>
              <a:rPr lang="ru-RU" dirty="0"/>
              <a:t> — </a:t>
            </a:r>
            <a:r>
              <a:rPr lang="ru-RU" dirty="0" smtClean="0"/>
              <a:t>химический </a:t>
            </a:r>
            <a:r>
              <a:rPr lang="ru-RU" dirty="0"/>
              <a:t>элемент с атомным номером 92 в периодической системе, атомная масса — 238,029; относится к семейству актиноидов.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4437112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Торий</a:t>
            </a:r>
            <a:r>
              <a:rPr lang="ru-RU" dirty="0"/>
              <a:t> </a:t>
            </a:r>
            <a:r>
              <a:rPr lang="ru-RU" dirty="0" smtClean="0"/>
              <a:t>— химический элемент с атомным номером 90 в периодической системе , атомная масса 232,0381 моль; относится к семейству актиноидов ,тяжёлый </a:t>
            </a:r>
            <a:r>
              <a:rPr lang="ru-RU" dirty="0"/>
              <a:t>слаборадиоактивный металл.</a:t>
            </a:r>
          </a:p>
        </p:txBody>
      </p:sp>
    </p:spTree>
    <p:extLst>
      <p:ext uri="{BB962C8B-B14F-4D97-AF65-F5344CB8AC3E}">
        <p14:creationId xmlns:p14="http://schemas.microsoft.com/office/powerpoint/2010/main" val="17335458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1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27584" y="476672"/>
            <a:ext cx="7560840" cy="93610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Ионизирующие излучение </a:t>
            </a:r>
            <a:endParaRPr lang="ru-RU" sz="3200" dirty="0">
              <a:solidFill>
                <a:schemeClr val="accent2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403648" y="1412776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608004" y="141277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04248" y="1412776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39552" y="2276872"/>
            <a:ext cx="1800200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Альфа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12260" y="2276872"/>
            <a:ext cx="1800200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Гамма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24029" y="2458842"/>
            <a:ext cx="1800200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Бетта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79" y="3246679"/>
            <a:ext cx="31662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Излучаются: </a:t>
            </a:r>
            <a:r>
              <a:rPr lang="ru-RU" b="1" dirty="0" smtClean="0"/>
              <a:t>два протона и два нейтрона</a:t>
            </a:r>
          </a:p>
          <a:p>
            <a:r>
              <a:rPr lang="ru-RU" dirty="0" smtClean="0"/>
              <a:t>2. Проникающая способность: </a:t>
            </a:r>
            <a:r>
              <a:rPr lang="ru-RU" b="1" dirty="0" smtClean="0"/>
              <a:t>низкая</a:t>
            </a:r>
          </a:p>
          <a:p>
            <a:r>
              <a:rPr lang="ru-RU" dirty="0" smtClean="0"/>
              <a:t>3. Облучение от источника</a:t>
            </a:r>
            <a:r>
              <a:rPr lang="ru-RU" b="1" dirty="0" smtClean="0"/>
              <a:t>: до 10 см</a:t>
            </a:r>
          </a:p>
          <a:p>
            <a:r>
              <a:rPr lang="ru-RU" dirty="0" smtClean="0"/>
              <a:t>4. Скорость излучения: </a:t>
            </a:r>
            <a:r>
              <a:rPr lang="ru-RU" b="1" dirty="0" smtClean="0"/>
              <a:t>20 000 км/с</a:t>
            </a:r>
          </a:p>
          <a:p>
            <a:r>
              <a:rPr lang="ru-RU" dirty="0" smtClean="0"/>
              <a:t>5.Ионизация: </a:t>
            </a:r>
            <a:r>
              <a:rPr lang="ru-RU" b="1" dirty="0" smtClean="0"/>
              <a:t>30 000 пар ионов на 1 см пробега</a:t>
            </a:r>
          </a:p>
          <a:p>
            <a:r>
              <a:rPr lang="ru-RU" dirty="0" smtClean="0"/>
              <a:t>6. Биологическое действие радиации: </a:t>
            </a:r>
            <a:r>
              <a:rPr lang="ru-RU" b="1" dirty="0" smtClean="0"/>
              <a:t>высокое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24906" y="3385179"/>
            <a:ext cx="30963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1.Излучаются</a:t>
            </a:r>
            <a:r>
              <a:rPr lang="ru-RU" dirty="0"/>
              <a:t>: </a:t>
            </a:r>
            <a:r>
              <a:rPr lang="ru-RU" b="1" dirty="0"/>
              <a:t>электроны или позитроны</a:t>
            </a:r>
            <a:endParaRPr lang="ru-RU" dirty="0"/>
          </a:p>
          <a:p>
            <a:pPr lvl="0"/>
            <a:r>
              <a:rPr lang="ru-RU" dirty="0" smtClean="0"/>
              <a:t>2.Проникающая </a:t>
            </a:r>
            <a:r>
              <a:rPr lang="ru-RU" dirty="0"/>
              <a:t>способность: </a:t>
            </a:r>
            <a:r>
              <a:rPr lang="ru-RU" b="1" dirty="0"/>
              <a:t>средняя</a:t>
            </a:r>
            <a:endParaRPr lang="ru-RU" dirty="0"/>
          </a:p>
          <a:p>
            <a:pPr lvl="0"/>
            <a:r>
              <a:rPr lang="ru-RU" dirty="0" smtClean="0"/>
              <a:t>3.Облучение </a:t>
            </a:r>
            <a:r>
              <a:rPr lang="ru-RU" dirty="0"/>
              <a:t>от источника: </a:t>
            </a:r>
            <a:r>
              <a:rPr lang="ru-RU" b="1" dirty="0"/>
              <a:t>до 20 м</a:t>
            </a:r>
            <a:endParaRPr lang="ru-RU" dirty="0"/>
          </a:p>
          <a:p>
            <a:pPr lvl="0"/>
            <a:r>
              <a:rPr lang="ru-RU" dirty="0" smtClean="0"/>
              <a:t>4.Скорость </a:t>
            </a:r>
            <a:r>
              <a:rPr lang="ru-RU" dirty="0"/>
              <a:t>излучения: </a:t>
            </a:r>
            <a:r>
              <a:rPr lang="ru-RU" b="1" dirty="0"/>
              <a:t>300 000 км/с</a:t>
            </a:r>
            <a:endParaRPr lang="ru-RU" dirty="0"/>
          </a:p>
          <a:p>
            <a:pPr lvl="0"/>
            <a:r>
              <a:rPr lang="ru-RU" dirty="0" smtClean="0"/>
              <a:t>5.Ионизация</a:t>
            </a:r>
            <a:r>
              <a:rPr lang="ru-RU" dirty="0"/>
              <a:t>: </a:t>
            </a:r>
            <a:r>
              <a:rPr lang="ru-RU" b="1" dirty="0"/>
              <a:t>от 40 до 150 пар ионов на 1 см пробега</a:t>
            </a:r>
            <a:endParaRPr lang="ru-RU" dirty="0"/>
          </a:p>
          <a:p>
            <a:pPr lvl="0"/>
            <a:r>
              <a:rPr lang="ru-RU" dirty="0" smtClean="0"/>
              <a:t>6.Биологическое </a:t>
            </a:r>
            <a:r>
              <a:rPr lang="ru-RU" dirty="0"/>
              <a:t>действие радиации: </a:t>
            </a:r>
            <a:r>
              <a:rPr lang="ru-RU" b="1" dirty="0"/>
              <a:t>среднее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21250" y="3201844"/>
            <a:ext cx="29822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1.Излучаются</a:t>
            </a:r>
            <a:r>
              <a:rPr lang="ru-RU" dirty="0"/>
              <a:t>: </a:t>
            </a:r>
            <a:r>
              <a:rPr lang="ru-RU" b="1" dirty="0"/>
              <a:t>энергия в виде фотонов</a:t>
            </a:r>
            <a:endParaRPr lang="ru-RU" dirty="0"/>
          </a:p>
          <a:p>
            <a:pPr lvl="0"/>
            <a:r>
              <a:rPr lang="ru-RU" dirty="0" smtClean="0"/>
              <a:t>2.Проникающая </a:t>
            </a:r>
            <a:r>
              <a:rPr lang="ru-RU" dirty="0"/>
              <a:t>способность: </a:t>
            </a:r>
            <a:r>
              <a:rPr lang="ru-RU" b="1" dirty="0"/>
              <a:t>высокая</a:t>
            </a:r>
            <a:endParaRPr lang="ru-RU" dirty="0"/>
          </a:p>
          <a:p>
            <a:pPr lvl="0"/>
            <a:r>
              <a:rPr lang="ru-RU" dirty="0" smtClean="0"/>
              <a:t>3.Облучение </a:t>
            </a:r>
            <a:r>
              <a:rPr lang="ru-RU" dirty="0"/>
              <a:t>от источника: </a:t>
            </a:r>
            <a:r>
              <a:rPr lang="ru-RU" b="1" dirty="0"/>
              <a:t>до сотен метров</a:t>
            </a:r>
            <a:endParaRPr lang="ru-RU" dirty="0"/>
          </a:p>
          <a:p>
            <a:pPr lvl="0"/>
            <a:r>
              <a:rPr lang="ru-RU" dirty="0" smtClean="0"/>
              <a:t>4.Скорость </a:t>
            </a:r>
            <a:r>
              <a:rPr lang="ru-RU" dirty="0"/>
              <a:t>излучения: </a:t>
            </a:r>
            <a:r>
              <a:rPr lang="ru-RU" b="1" dirty="0"/>
              <a:t>300 000 км/с</a:t>
            </a:r>
            <a:endParaRPr lang="ru-RU" dirty="0"/>
          </a:p>
          <a:p>
            <a:pPr lvl="0"/>
            <a:r>
              <a:rPr lang="ru-RU" dirty="0" smtClean="0"/>
              <a:t>5.Ионизация</a:t>
            </a:r>
            <a:r>
              <a:rPr lang="ru-RU" dirty="0"/>
              <a:t>: </a:t>
            </a:r>
            <a:r>
              <a:rPr lang="ru-RU" b="1" dirty="0"/>
              <a:t>от 3 до 5 пар ионов на 1 см пробега</a:t>
            </a:r>
            <a:endParaRPr lang="ru-RU" dirty="0"/>
          </a:p>
          <a:p>
            <a:pPr lvl="0"/>
            <a:r>
              <a:rPr lang="ru-RU" dirty="0" smtClean="0"/>
              <a:t>6.Биологическое </a:t>
            </a:r>
            <a:r>
              <a:rPr lang="ru-RU" dirty="0"/>
              <a:t>действие радиации: </a:t>
            </a:r>
            <a:r>
              <a:rPr lang="ru-RU" b="1" dirty="0"/>
              <a:t>низкое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4233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6970" y="0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Добыча урановой руды</a:t>
            </a:r>
            <a:endParaRPr lang="ru-RU" dirty="0"/>
          </a:p>
        </p:txBody>
      </p:sp>
      <p:pic>
        <p:nvPicPr>
          <p:cNvPr id="1026" name="Picture 2" descr="https://ru.fishki.net/picsw/032008/20/uran/010_ur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62" y="4039636"/>
            <a:ext cx="3085481" cy="2055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s://xn----8sbiecm6bhdx8i.xn--p1ai/sites/default/files/images/shkolnikam/uranovie_rudi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9" y="1189028"/>
            <a:ext cx="2871112" cy="1893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https://dosaaf-khab.ru/wp-content/uploads/2018/140-Shema-dobyichi-urana-metodom-podzemnogo-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654" y="1760828"/>
            <a:ext cx="4138407" cy="3100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251520" y="628461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   </a:t>
            </a:r>
            <a:r>
              <a:rPr lang="ru-RU" sz="2800" b="1" dirty="0" smtClean="0"/>
              <a:t>Шахтный 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6239" y="331100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sz="2800" b="1" dirty="0"/>
              <a:t>Карьерный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522920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/>
              <a:t>Выщелачивающий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28656" y="61016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24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53b249f83e0cc3f755a88700f0aaa0b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0970" cy="69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sz="3100" b="1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Самые крупные </a:t>
            </a:r>
            <a:r>
              <a:rPr lang="ru-RU" altLang="ru-RU" sz="31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залежи урана в России</a:t>
            </a:r>
            <a:r>
              <a:rPr lang="ru-RU" altLang="ru-RU" sz="54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54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620040"/>
              </p:ext>
            </p:extLst>
          </p:nvPr>
        </p:nvGraphicFramePr>
        <p:xfrm>
          <a:off x="401018" y="1268760"/>
          <a:ext cx="8241893" cy="5268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3467"/>
                <a:gridCol w="2321028"/>
                <a:gridCol w="1714021"/>
                <a:gridCol w="2063377"/>
              </a:tblGrid>
              <a:tr h="513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Название места добычи.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Места нахождения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Запасы ,тонн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Содержание урана 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Аргунское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Читинская область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37,5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0,125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Стрельцовское 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Читинская область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37,2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0,154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Хиагдинское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Республика Бурятия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11,2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0,055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Северное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Республика Якутия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59,6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0,149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Южное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Республика Якутия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257,9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0,145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Далматовское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Курганская область 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8.4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0,034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Антей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Читинская область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>
                          <a:effectLst/>
                        </a:rPr>
                        <a:t>11,2</a:t>
                      </a:r>
                      <a:endParaRPr lang="ru-RU" sz="1200" b="1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000" cap="small" spc="25" dirty="0">
                          <a:effectLst/>
                        </a:rPr>
                        <a:t>0,163</a:t>
                      </a:r>
                      <a:endParaRPr lang="ru-RU" sz="12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869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610</Words>
  <Application>Microsoft Office PowerPoint</Application>
  <PresentationFormat>Экран (4:3)</PresentationFormat>
  <Paragraphs>131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Что скрывают урановые руды?  </vt:lpstr>
      <vt:lpstr>Презентация PowerPoint</vt:lpstr>
      <vt:lpstr>Презентация PowerPoint</vt:lpstr>
      <vt:lpstr>Презентация PowerPoint</vt:lpstr>
      <vt:lpstr>История изучения урановых руд.</vt:lpstr>
      <vt:lpstr> </vt:lpstr>
      <vt:lpstr>Презентация PowerPoint</vt:lpstr>
      <vt:lpstr>Добыча урановой руды</vt:lpstr>
      <vt:lpstr>Самые крупные залежи урана в России </vt:lpstr>
      <vt:lpstr>Самые крупные российские залежи урана </vt:lpstr>
      <vt:lpstr> Самые крупные залежи урана в мире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 Windows</cp:lastModifiedBy>
  <cp:revision>101</cp:revision>
  <dcterms:created xsi:type="dcterms:W3CDTF">2019-03-23T11:30:00Z</dcterms:created>
  <dcterms:modified xsi:type="dcterms:W3CDTF">2022-10-23T06:59:57Z</dcterms:modified>
</cp:coreProperties>
</file>