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5"/>
  </p:notesMasterIdLst>
  <p:sldIdLst>
    <p:sldId id="297" r:id="rId2"/>
    <p:sldId id="296" r:id="rId3"/>
    <p:sldId id="302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1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8DAA8-0BA1-4386-83DF-2FF3D9BE591E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83A4C-5FBF-43FC-8205-9B71C3C4B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83A4C-5FBF-43FC-8205-9B71C3C4B67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2436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3469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3724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4082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3579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1021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0717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9511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2088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2132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2807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5654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4137" y="14855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Содержание примерной рабочей программы по географии 6 класса </a:t>
            </a: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45697" t="29382" r="4688" b="26654"/>
          <a:stretch>
            <a:fillRect/>
          </a:stretch>
        </p:blipFill>
        <p:spPr bwMode="auto">
          <a:xfrm>
            <a:off x="794084" y="1323472"/>
            <a:ext cx="10921953" cy="544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Содержание примерной рабочей программы по географии 7 класса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5697" t="27447" r="5155" b="31078"/>
          <a:stretch>
            <a:fillRect/>
          </a:stretch>
        </p:blipFill>
        <p:spPr bwMode="auto">
          <a:xfrm>
            <a:off x="553453" y="1155031"/>
            <a:ext cx="10142622" cy="4427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9337" y="5465165"/>
            <a:ext cx="107522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Заключительная тема «Взаимодействия природы и общества» дополнена: Глобальные проблемы человечества: экологическая, сырьевая, энергетическая, преодоления отсталости стран, продовольственная — и международные усилия по их преодолению. Программа ООН и цели устойчивого развития. Всемирное наследие ЮНЕСКО: природные и культурные объекты.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169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Содержание примерной рабочей программы по географии 8 класса 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5697" t="32977" r="4999" b="23889"/>
          <a:stretch>
            <a:fillRect/>
          </a:stretch>
        </p:blipFill>
        <p:spPr bwMode="auto">
          <a:xfrm>
            <a:off x="541420" y="1143001"/>
            <a:ext cx="11075309" cy="5450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1661</TotalTime>
  <Words>74</Words>
  <Application>Microsoft Office PowerPoint</Application>
  <PresentationFormat>Произвольный</PresentationFormat>
  <Paragraphs>5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Содержание примерной рабочей программы по географии 6 класса </vt:lpstr>
      <vt:lpstr>Содержание примерной рабочей программы по географии 7 класса </vt:lpstr>
      <vt:lpstr>Содержание примерной рабочей программы по географии 8 класса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Светлана</cp:lastModifiedBy>
  <cp:revision>93</cp:revision>
  <dcterms:created xsi:type="dcterms:W3CDTF">2021-09-28T15:12:15Z</dcterms:created>
  <dcterms:modified xsi:type="dcterms:W3CDTF">2022-10-23T05:19:35Z</dcterms:modified>
</cp:coreProperties>
</file>