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5"/>
  </p:notesMasterIdLst>
  <p:sldIdLst>
    <p:sldId id="301" r:id="rId2"/>
    <p:sldId id="299" r:id="rId3"/>
    <p:sldId id="300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619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8DAA8-0BA1-4386-83DF-2FF3D9BE591E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383A4C-5FBF-43FC-8205-9B71C3C4B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2436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3469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3724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4082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3579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1021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20717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9511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2088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2132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2807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17707-3ECC-46DC-BCAA-316EBB94D07D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C75A3-BFF9-4BFC-991E-3C0BF59B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5654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6011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Содержание примерной рабочей программы по географии 9 класса 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45230" t="31318" r="6088" b="27483"/>
          <a:stretch>
            <a:fillRect/>
          </a:stretch>
        </p:blipFill>
        <p:spPr bwMode="auto">
          <a:xfrm>
            <a:off x="469231" y="1239251"/>
            <a:ext cx="10780295" cy="4908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81320" y="6324418"/>
            <a:ext cx="5824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Исчезла тема «Военно-промышленный комплекс (ВПК)».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2105" y="-192506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Обновление ФГОС – обновление учебников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8969" y="863099"/>
            <a:ext cx="11109158" cy="2192922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Действующий федеральный перечень учебников (утверждён Приказом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Минпросвещения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РФ № 254 от 20.05.2020) не содержит учебников, прошедших экспертизу на соответствие требованиям обновлённых ФГОС © АО «Издательство «Просвещение», 2022.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46475" t="33253" r="5466" b="18082"/>
          <a:stretch>
            <a:fillRect/>
          </a:stretch>
        </p:blipFill>
        <p:spPr bwMode="auto">
          <a:xfrm>
            <a:off x="3585411" y="2534225"/>
            <a:ext cx="7255042" cy="4132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4294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Примерная рабочая программа 5 класса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58516" y="1115762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Раздел 1. Географическое изучение Земли</a:t>
            </a:r>
          </a:p>
          <a:p>
            <a:pPr>
              <a:lnSpc>
                <a:spcPct val="110000"/>
              </a:lnSpc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Раздел 2. Изображения земной поверхности</a:t>
            </a:r>
          </a:p>
          <a:p>
            <a:pPr>
              <a:lnSpc>
                <a:spcPct val="110000"/>
              </a:lnSpc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Раздел 3. Земля – планета Солнечной системы</a:t>
            </a:r>
          </a:p>
          <a:p>
            <a:pPr>
              <a:lnSpc>
                <a:spcPct val="110000"/>
              </a:lnSpc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Раздел 4. Оболочки Земли (Литосфера)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1661</TotalTime>
  <Words>89</Words>
  <Application>Microsoft Office PowerPoint</Application>
  <PresentationFormat>Произвольный</PresentationFormat>
  <Paragraphs>10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Содержание примерной рабочей программы по географии 9 класса </vt:lpstr>
      <vt:lpstr>Обновление ФГОС – обновление учебников</vt:lpstr>
      <vt:lpstr>Примерная рабочая программа 5 класса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Светлана</cp:lastModifiedBy>
  <cp:revision>93</cp:revision>
  <dcterms:created xsi:type="dcterms:W3CDTF">2021-09-28T15:12:15Z</dcterms:created>
  <dcterms:modified xsi:type="dcterms:W3CDTF">2022-10-23T05:20:25Z</dcterms:modified>
</cp:coreProperties>
</file>