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4"/>
  </p:notesMasterIdLst>
  <p:sldIdLst>
    <p:sldId id="261" r:id="rId2"/>
    <p:sldId id="289" r:id="rId3"/>
    <p:sldId id="291" r:id="rId4"/>
    <p:sldId id="262" r:id="rId5"/>
    <p:sldId id="270" r:id="rId6"/>
    <p:sldId id="271" r:id="rId7"/>
    <p:sldId id="303" r:id="rId8"/>
    <p:sldId id="292" r:id="rId9"/>
    <p:sldId id="274" r:id="rId10"/>
    <p:sldId id="293" r:id="rId11"/>
    <p:sldId id="295" r:id="rId12"/>
    <p:sldId id="29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1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8DAA8-0BA1-4386-83DF-2FF3D9BE591E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83A4C-5FBF-43FC-8205-9B71C3C4B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243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346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372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08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357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102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071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511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208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13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280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65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dsoo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u.gov.r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lck.ruzksmg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049311"/>
            <a:ext cx="9144000" cy="16788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третьего поколения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51095" y="4636359"/>
            <a:ext cx="5856158" cy="97196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800" b="1" dirty="0" err="1" smtClean="0"/>
              <a:t>Деркач</a:t>
            </a:r>
            <a:r>
              <a:rPr lang="ru-RU" sz="2800" b="1" dirty="0" smtClean="0"/>
              <a:t> Лариса Анатольевна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800" b="1" dirty="0" smtClean="0"/>
              <a:t>учитель географии</a:t>
            </a:r>
          </a:p>
        </p:txBody>
      </p:sp>
    </p:spTree>
    <p:extLst>
      <p:ext uri="{BB962C8B-B14F-4D97-AF65-F5344CB8AC3E}">
        <p14:creationId xmlns:p14="http://schemas.microsoft.com/office/powerpoint/2010/main" xmlns="" val="10646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примерной рабочей программы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4137" y="1560929"/>
            <a:ext cx="10817352" cy="4489831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Пояснительная записка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Общая характеристика учебного предмета «География»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Цели изучения учебного предмета «География»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учебного предмета «География» в учебном плане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учебного предмета «География»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Планируемые результаты освоения учебного предмета «География» на уровне основного общего образования: </a:t>
            </a:r>
          </a:p>
          <a:p>
            <a:pPr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- Личностные результаты </a:t>
            </a:r>
          </a:p>
          <a:p>
            <a:pPr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Метапредметные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результаты </a:t>
            </a:r>
          </a:p>
          <a:p>
            <a:pPr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- Предметные результаты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Тематическое планирование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Примерной рабочей программы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Определены предметные планируемые результаты 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Конкретизированы </a:t>
            </a:r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метапредметные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результаты применительно к географическому содержанию урока 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и предметные планируемые результаты распределены по годам обучения 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содержании тем и разделов школьного курса географии с учётом современных подходов к школьной географии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примерной рабочей программы по географии 5 класса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5541" t="30765" r="4844" b="27483"/>
          <a:stretch>
            <a:fillRect/>
          </a:stretch>
        </p:blipFill>
        <p:spPr bwMode="auto">
          <a:xfrm>
            <a:off x="601580" y="1227219"/>
            <a:ext cx="11412550" cy="540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598333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05504"/>
            <a:ext cx="10515600" cy="546100"/>
          </a:xfrm>
        </p:spPr>
        <p:txBody>
          <a:bodyPr>
            <a:no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463" y="340596"/>
            <a:ext cx="8386762" cy="621260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ФГОС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– это федеральные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государственные    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образовательные стандарты. Они представляют собой совокупность требований к программам образования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Основными задачами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ФГОС являются создание </a:t>
            </a:r>
            <a:r>
              <a:rPr lang="ru-RU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единого  образовательного пространства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по всей Российской Федерации и обеспечение </a:t>
            </a:r>
            <a:r>
              <a:rPr lang="ru-RU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преемственности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образовательных программ начального общего, основного общего и среднего общего образования.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824" y="2168884"/>
            <a:ext cx="3766709" cy="282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851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Три поколения стандартов</a:t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8"/>
          <p:cNvSpPr txBox="1"/>
          <p:nvPr/>
        </p:nvSpPr>
        <p:spPr>
          <a:xfrm>
            <a:off x="656336" y="886968"/>
            <a:ext cx="10816336" cy="13490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Первое поколение образовательных стандартов</a:t>
            </a:r>
          </a:p>
          <a:p>
            <a:pPr marL="8466" marR="3386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Были приняты в 2004 году. Основной целью был не личностный, а предметный результат. Во главу ставился набор информации, обязательной для изучения. Подробно описывалось содержание образование: темы, дидактические единицы.</a:t>
            </a:r>
          </a:p>
        </p:txBody>
      </p:sp>
      <p:sp>
        <p:nvSpPr>
          <p:cNvPr id="5" name="object 7"/>
          <p:cNvSpPr txBox="1"/>
          <p:nvPr/>
        </p:nvSpPr>
        <p:spPr>
          <a:xfrm>
            <a:off x="641190" y="2409231"/>
            <a:ext cx="10977786" cy="13286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466" marR="3386" algn="ctr">
              <a:lnSpc>
                <a:spcPts val="2560"/>
              </a:lnSpc>
            </a:pP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Второе поколение ФГОС</a:t>
            </a:r>
          </a:p>
          <a:p>
            <a:pPr marL="8466" marR="3386">
              <a:lnSpc>
                <a:spcPct val="98300"/>
              </a:lnSpc>
              <a:spcBef>
                <a:spcPts val="43"/>
              </a:spcBef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разрабатывались с 2009 по 2012 год и действуют до 2022 года. Акцент сделан на развитие УУД, то есть способности обучающихся самостоятельно добывать информацию. Много внимания уделено проектной и внеурочной деятельности.</a:t>
            </a:r>
          </a:p>
        </p:txBody>
      </p:sp>
      <p:sp>
        <p:nvSpPr>
          <p:cNvPr id="6" name="object 9"/>
          <p:cNvSpPr txBox="1"/>
          <p:nvPr/>
        </p:nvSpPr>
        <p:spPr>
          <a:xfrm>
            <a:off x="610049" y="3937629"/>
            <a:ext cx="11191807" cy="23827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054" marR="26667"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третьего поколения</a:t>
            </a:r>
          </a:p>
          <a:p>
            <a:pPr marL="30054" marR="26667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Приказом Министерства просвещения РФ от 31.05.2021 № 287 «Об утверждении федерального государственного образовательного стандарта ООО» вводится 1.09.2022 г.</a:t>
            </a:r>
          </a:p>
          <a:p>
            <a:pPr marL="30054" marR="26667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Главная задача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конкретизация требований к обучающимся.</a:t>
            </a:r>
          </a:p>
          <a:p>
            <a:pPr marL="8466" marR="3386" indent="-2116">
              <a:spcBef>
                <a:spcPts val="63"/>
              </a:spcBef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новых ФГОС 2022 года определяют чёткие требования к предметным результатам по каждой учебной дисциплине.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Научно-методическое сопровождение ФГОС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edsoo</a:t>
            </a:r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– сайт, сопровождающий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введение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</a:p>
          <a:p>
            <a:pPr marL="0" lv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апробацию Рабочих программ ФГОС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https://edu.gov.ru/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сайт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России</a:t>
            </a:r>
          </a:p>
        </p:txBody>
      </p:sp>
    </p:spTree>
    <p:extLst>
      <p:ext uri="{BB962C8B-B14F-4D97-AF65-F5344CB8AC3E}">
        <p14:creationId xmlns:p14="http://schemas.microsoft.com/office/powerpoint/2010/main" xmlns="" val="5943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7175"/>
            <a:ext cx="10515600" cy="82123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Основные изменения,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внесенные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обновленный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ФГОС 2021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549" y="1228725"/>
            <a:ext cx="11772900" cy="5479256"/>
          </a:xfrm>
        </p:spPr>
        <p:txBody>
          <a:bodyPr>
            <a:noAutofit/>
          </a:bodyPr>
          <a:lstStyle/>
          <a:p>
            <a:pPr marL="0" indent="0" algn="ctr" fontAlgn="t">
              <a:buNone/>
            </a:pPr>
            <a:endParaRPr lang="ru-RU" sz="1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fontAlgn="t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1) Впервые вводится ФГОС НО и ООО (5-9 классы) одновременно.</a:t>
            </a:r>
          </a:p>
          <a:p>
            <a:pPr marL="0" lvl="0" indent="0" algn="just">
              <a:buNone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Четко прописаны обязательства образовательного учреждения (в частности, школы) перед учениками и родителями.</a:t>
            </a:r>
          </a:p>
          <a:p>
            <a:pPr marL="0" lvl="0" indent="0" algn="just">
              <a:buNone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Сделан акцент на развитие </a:t>
            </a:r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метапредметных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и личностных навыков.</a:t>
            </a:r>
          </a:p>
          <a:p>
            <a:pPr marL="0" lvl="0" indent="0" algn="just">
              <a:buNone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ru-RU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Подробно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указан перечень предметных и </a:t>
            </a:r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межпредметных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навыков, которыми должен обладать ученик в рамках каждой дисциплины (уметь доказать, интерпретировать, оперировать понятиями, решать задачи).</a:t>
            </a:r>
          </a:p>
          <a:p>
            <a:pPr marL="0" lvl="0" indent="0" algn="just">
              <a:buNone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Расписан формат работы в рамках каждого предмета для развития этих навыков (проведение лабораторных работ, внеурочной деятельности и т.д.).</a:t>
            </a:r>
          </a:p>
          <a:p>
            <a:pPr marL="0" lvl="0" indent="0" algn="just">
              <a:buNone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6)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Зафиксированы контрольные точки с конкретными результатами учеников (сочинение на 300 слов, словарный запас из 70 новых слов ежегодно и т.п.).</a:t>
            </a:r>
          </a:p>
          <a:p>
            <a:pPr marL="0" lvl="0" indent="0" algn="just">
              <a:buNone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7)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Строго обозначено, какие темы должны освоить дети в определенный год обучения.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8)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тем по новым ФГОС не рекомендовано менять местами (ранее это допускалось).</a:t>
            </a:r>
          </a:p>
        </p:txBody>
      </p:sp>
    </p:spTree>
    <p:extLst>
      <p:ext uri="{BB962C8B-B14F-4D97-AF65-F5344CB8AC3E}">
        <p14:creationId xmlns:p14="http://schemas.microsoft.com/office/powerpoint/2010/main" xmlns="" val="8539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261" y="156866"/>
            <a:ext cx="11772899" cy="6701134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Вводится предмет «Функциональная грамотность» как одна из составляющих на уроках географии, математики, информатики, окружающего мира.</a:t>
            </a:r>
          </a:p>
          <a:p>
            <a:pPr marL="0" lv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10) Учитываются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возрастные и психологические особенности учеников всех классов. Главное, чтобы ребята не были перегружены. Кроме того, уточнено минимальное и максимальное количество часов, необходимых для полноценной реализации основных образовательных программ.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Расширяются возможности для реализации права выбора педагогическими работниками методик обучения и воспитания.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Школы имеют право обучать детей на родном языке, то есть на любом языке Российской Федерации.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Прописана процедура оценки качества образования (ВПР, РДР и т.д.)</a:t>
            </a:r>
          </a:p>
          <a:p>
            <a:pPr marL="0" indent="0" algn="just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Прописана возможность реализации системы образования через семейное обучение, когда семьи могут самостоятельно выбрать для своего ребенка образовательный маршрут.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доступа к информационно-образовательной среде образовательной организации, в том числе электронной.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16) Введены единые требования к составлению рабочих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программ, в том числе и программ внеурочной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деятельности.</a:t>
            </a:r>
          </a:p>
          <a:p>
            <a:pPr marL="0" lvl="0" indent="0" algn="just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базовое содержание программы воспитания.</a:t>
            </a:r>
          </a:p>
          <a:p>
            <a:pPr marL="0" lvl="0" indent="0" algn="just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Уточнены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задачи и условия программы коррекционной работы с детьми с ОВЗ. 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062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042" y="8223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Все умения, составляющие требования ФГОС к результатам освоения основной образовательной программы разделяются на три большие группы: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6010" y="2210636"/>
            <a:ext cx="10515600" cy="43513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использовать знания для решения учебно-познавательных и практических задач; 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находить и использовать информацию в различных источниках, необходимую для решения учебно-познавательных и практических задач; 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интегрировать знания и информацию из различных источников для решения учебно-познавательных и практических задач.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432" y="206629"/>
            <a:ext cx="10515600" cy="114668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Примерная рабочая программа</a:t>
            </a:r>
            <a:r>
              <a:rPr lang="ru-RU" sz="3200" dirty="0" smtClean="0"/>
              <a:t>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основного общего образования по географии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4858" y="3392297"/>
            <a:ext cx="7427976" cy="346570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 основе разработки программы: </a:t>
            </a:r>
            <a:endParaRPr lang="en-US" sz="2400" b="1" dirty="0" smtClean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1. ФГОС ООО третьего поколения 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2. Концепция развития географического образования в РФ 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3. Программа воспитания </a:t>
            </a:r>
          </a:p>
          <a:p>
            <a:pPr marL="0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4. Универсальный кодификатор для создания КИМ ГИА (утвержден в 2021 г.)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76868" t="45738" r="10493" b="15209"/>
          <a:stretch>
            <a:fillRect/>
          </a:stretch>
        </p:blipFill>
        <p:spPr bwMode="auto">
          <a:xfrm>
            <a:off x="8361947" y="849694"/>
            <a:ext cx="3320715" cy="577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38912" y="1291149"/>
            <a:ext cx="78638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утверждена и опубликована, можно скачать по ссылке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clck.ruZKsMg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Основное отличие - планируемые предметные результаты обучения распределены по годам обучения.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3991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6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Изменения во ФГОС ООО 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(Предметные результаты)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663" y="1534779"/>
            <a:ext cx="5074920" cy="5687377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второго поколения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Формирование представлений о географии, ее роли в освоении планеты человеком, о географических знаниях как компоненте научной картины мира, их необходимости для решения современных практических задач человечества и своей страны, в том числе задачи охраны окружающей среды и рационального природопользования;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404169" y="1564276"/>
            <a:ext cx="5338652" cy="5859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третьего поколения </a:t>
            </a:r>
          </a:p>
          <a:p>
            <a:pPr marL="228600" lvl="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Освоение и применение системы знаний о размещении и основных свойствах географических объектов, понимание роли географии в формировании качества жизни человека и окружающей его среды…</a:t>
            </a:r>
          </a:p>
          <a:p>
            <a:pPr marL="228600" lvl="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Умения устанавливать взаимосвязи между изученными природными, социальными и экономическими явлениями и процессами, реально наблюдаемыми географическими явлениями и процессами. 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86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1661</TotalTime>
  <Words>895</Words>
  <Application>Microsoft Office PowerPoint</Application>
  <PresentationFormat>Произвольный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ФГОС третьего поколения </vt:lpstr>
      <vt:lpstr>Слайд 2</vt:lpstr>
      <vt:lpstr>Три поколения стандартов </vt:lpstr>
      <vt:lpstr>Научно-методическое сопровождение ФГОС</vt:lpstr>
      <vt:lpstr>Основные изменения,  внесенные в обновленный ФГОС 2021</vt:lpstr>
      <vt:lpstr>Слайд 6</vt:lpstr>
      <vt:lpstr>Все умения, составляющие требования ФГОС к результатам освоения основной образовательной программы разделяются на три большие группы:  </vt:lpstr>
      <vt:lpstr>Примерная рабочая программа основного общего образования по географии</vt:lpstr>
      <vt:lpstr>Изменения во ФГОС ООО  (Предметные результаты)</vt:lpstr>
      <vt:lpstr>Структура примерной рабочей программы</vt:lpstr>
      <vt:lpstr>Особенности Примерной рабочей программы</vt:lpstr>
      <vt:lpstr>Содержание примерной рабочей программы по географии 5 класса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Светлана</cp:lastModifiedBy>
  <cp:revision>92</cp:revision>
  <dcterms:created xsi:type="dcterms:W3CDTF">2021-09-28T15:12:15Z</dcterms:created>
  <dcterms:modified xsi:type="dcterms:W3CDTF">2022-10-23T05:17:59Z</dcterms:modified>
</cp:coreProperties>
</file>