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BA4D7-8EE6-44C5-97D8-12D29D37C42A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08B5-7996-4CBB-AB6F-FED6B2C4B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BA4D7-8EE6-44C5-97D8-12D29D37C42A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08B5-7996-4CBB-AB6F-FED6B2C4B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BA4D7-8EE6-44C5-97D8-12D29D37C42A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08B5-7996-4CBB-AB6F-FED6B2C4B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BA4D7-8EE6-44C5-97D8-12D29D37C42A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08B5-7996-4CBB-AB6F-FED6B2C4B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BA4D7-8EE6-44C5-97D8-12D29D37C42A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08B5-7996-4CBB-AB6F-FED6B2C4B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BA4D7-8EE6-44C5-97D8-12D29D37C42A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08B5-7996-4CBB-AB6F-FED6B2C4B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BA4D7-8EE6-44C5-97D8-12D29D37C42A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08B5-7996-4CBB-AB6F-FED6B2C4B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BA4D7-8EE6-44C5-97D8-12D29D37C42A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08B5-7996-4CBB-AB6F-FED6B2C4B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BA4D7-8EE6-44C5-97D8-12D29D37C42A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08B5-7996-4CBB-AB6F-FED6B2C4B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BA4D7-8EE6-44C5-97D8-12D29D37C42A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08B5-7996-4CBB-AB6F-FED6B2C4B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BA4D7-8EE6-44C5-97D8-12D29D37C42A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08B5-7996-4CBB-AB6F-FED6B2C4B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BA4D7-8EE6-44C5-97D8-12D29D37C42A}" type="datetimeFigureOut">
              <a:rPr lang="ru-RU" smtClean="0"/>
              <a:pPr/>
              <a:t>23.10.2022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208B5-7996-4CBB-AB6F-FED6B2C4B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Оформление предметно-развивающего пространства в группе по социально- коммуникативному развитию детей.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98170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«Теремок»</a:t>
            </a:r>
          </a:p>
          <a:p>
            <a:pPr algn="r"/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Ефанова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Л.А.</a:t>
            </a:r>
          </a:p>
          <a:p>
            <a:pPr algn="r"/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Селякова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Г.В.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214290"/>
            <a:ext cx="65008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№60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Приморского  района  г.Санкт-Петербург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IMG_20220301_0932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2928934"/>
            <a:ext cx="6000792" cy="3714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48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Социально-коммуникативное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развитие это процесс усвоения и дальнейшего развития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социально-культурного опыта, необходимого для его дальнейшего включения в систему общественных отношений. В настоящее время актуальность и значимость социально-коммуникативного развития возрастает в связи с меняющимся социальным окружением детей, в котором часто наблюдаются дефицит воспитанности, доброты, доброжелательности, речевой культуры во взаимоотношениях людей.</a:t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Социально- коммуникативное развитие включает в себя множество компонентов, без развития которых ребенку сложно будет войти в современный социальный мир.</a:t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Users\User\Desktop\IMG_20220222_1532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2143116"/>
            <a:ext cx="7572428" cy="4429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Здравствуй –это Я !</a:t>
            </a:r>
            <a:r>
              <a:rPr lang="ru-RU" sz="3600" dirty="0">
                <a:solidFill>
                  <a:srgbClr val="0070C0"/>
                </a:solidFill>
              </a:rPr>
              <a:t/>
            </a:r>
            <a:br>
              <a:rPr lang="ru-RU" sz="3600" dirty="0">
                <a:solidFill>
                  <a:srgbClr val="0070C0"/>
                </a:solidFill>
              </a:rPr>
            </a:b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IMG_20220224_13453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6457975">
            <a:off x="5098225" y="383325"/>
            <a:ext cx="3031330" cy="3031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220224_13441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550063">
            <a:off x="989484" y="2132500"/>
            <a:ext cx="3286124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220224_13503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960222">
            <a:off x="5009829" y="3634137"/>
            <a:ext cx="3000348" cy="3000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Мое настроение!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220224_13495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4623378">
            <a:off x="1079952" y="1937215"/>
            <a:ext cx="3857628" cy="385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Домик уединения!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220224_13485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4654123">
            <a:off x="464874" y="1465014"/>
            <a:ext cx="3357562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220224_13490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6017066">
            <a:off x="4402713" y="2188145"/>
            <a:ext cx="4071942" cy="4071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Мое творчество!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220224_13442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910246">
            <a:off x="4329111" y="900095"/>
            <a:ext cx="4156904" cy="4156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20220224_13552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472" y="1142984"/>
            <a:ext cx="2357430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220309_1419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214414" y="3929066"/>
            <a:ext cx="2714644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142900"/>
            <a:ext cx="8229600" cy="11430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Сюжетно-ролевые игры!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-20220126-WA000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0825546">
            <a:off x="148285" y="2939471"/>
            <a:ext cx="2857502" cy="3810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-20220126-WA00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1190488">
            <a:off x="1695450" y="864881"/>
            <a:ext cx="2666987" cy="2243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-20220126-WA000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372309">
            <a:off x="4782988" y="835525"/>
            <a:ext cx="3714744" cy="2783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-20220126-WA000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478614">
            <a:off x="3005704" y="3635705"/>
            <a:ext cx="3143240" cy="2355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-20220126-WA000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221738">
            <a:off x="6142601" y="3739125"/>
            <a:ext cx="3046577" cy="2282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Мирилка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3" name="Рисунок 2" descr="IMG_20220224_13521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4945038">
            <a:off x="2358481" y="894910"/>
            <a:ext cx="4357694" cy="5547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Игрушки </a:t>
            </a:r>
            <a:r>
              <a:rPr lang="ru-RU" dirty="0" err="1" smtClean="0"/>
              <a:t>антистресс</a:t>
            </a:r>
            <a:r>
              <a:rPr lang="ru-RU" dirty="0"/>
              <a:t>!</a:t>
            </a:r>
          </a:p>
        </p:txBody>
      </p:sp>
      <p:pic>
        <p:nvPicPr>
          <p:cNvPr id="4" name="Рисунок 3" descr="IMG_20220309_14254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887304">
            <a:off x="5305659" y="1948080"/>
            <a:ext cx="3214686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220224_1355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4715445">
            <a:off x="762868" y="1834414"/>
            <a:ext cx="3929066" cy="3929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57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Оформление предметно-развивающего пространства в группе по социально- коммуникативному развитию детей.</vt:lpstr>
      <vt:lpstr>Социально-коммуникативное развитие это процесс усвоения и дальнейшего развития детей социально-культурного опыта, необходимого для его дальнейшего включения в систему общественных отношений. В настоящее время актуальность и значимость социально-коммуникативного развития возрастает в связи с меняющимся социальным окружением детей, в котором часто наблюдаются дефицит воспитанности, доброты, доброжелательности, речевой культуры во взаимоотношениях людей. Социально- коммуникативное развитие включает в себя множество компонентов, без развития которых ребенку сложно будет войти в современный социальный мир.   </vt:lpstr>
      <vt:lpstr>Здравствуй –это Я ! </vt:lpstr>
      <vt:lpstr>Мое настроение!</vt:lpstr>
      <vt:lpstr>Домик уединения!</vt:lpstr>
      <vt:lpstr>Мое творчество!</vt:lpstr>
      <vt:lpstr>Сюжетно-ролевые игры!</vt:lpstr>
      <vt:lpstr>Мирилка!</vt:lpstr>
      <vt:lpstr>Игрушки антистресс!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Оформление предметно-развивающего пространства в группе по социально- коммуникативному развитию детей.</dc:title>
  <dc:creator>User</dc:creator>
  <cp:lastModifiedBy>Пользователь Windows</cp:lastModifiedBy>
  <cp:revision>6</cp:revision>
  <dcterms:created xsi:type="dcterms:W3CDTF">2022-03-09T10:33:39Z</dcterms:created>
  <dcterms:modified xsi:type="dcterms:W3CDTF">2022-10-23T12:57:17Z</dcterms:modified>
</cp:coreProperties>
</file>