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media/image31.png" ContentType="image/png"/>
  <Override PartName="/ppt/media/image7.jpeg" ContentType="image/jpeg"/>
  <Override PartName="/ppt/media/image28.jpeg" ContentType="image/jpeg"/>
  <Override PartName="/ppt/media/image1.png" ContentType="image/png"/>
  <Override PartName="/ppt/media/image38.png" ContentType="image/png"/>
  <Override PartName="/ppt/media/image2.jpeg" ContentType="image/jpeg"/>
  <Override PartName="/ppt/media/image3.jpeg" ContentType="image/jpeg"/>
  <Override PartName="/ppt/media/image4.jpeg" ContentType="image/jpeg"/>
  <Override PartName="/ppt/media/image11.png" ContentType="image/png"/>
  <Override PartName="/ppt/media/image5.jpeg" ContentType="image/jpeg"/>
  <Override PartName="/ppt/media/image6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2.jpeg" ContentType="image/jpeg"/>
  <Override PartName="/ppt/media/image19.png" ContentType="image/pn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24.jpeg" ContentType="image/jpeg"/>
  <Override PartName="/ppt/media/image17.png" ContentType="image/png"/>
  <Override PartName="/ppt/media/image18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9.jpeg" ContentType="image/jpeg"/>
  <Override PartName="/ppt/media/image30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media/image4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dead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154AE688-0C32-40A7-A15D-75B6A9B87381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23.10.22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D249739-FBC2-411C-A2DE-D239FB9C5166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jpeg"/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jpeg"/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5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2.jpeg"/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5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image" Target="../media/image36.jpeg"/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5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image" Target="../media/image44.jpeg"/><Relationship Id="rId3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395640" y="188640"/>
            <a:ext cx="8607960" cy="130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Calibri"/>
              </a:rPr>
              <a:t>ПРЕЗЕНТАЦИЯ  ВО 2 МЛАДШЕЙ ГРУППЕ ПО ТЕМЕ  « ОВОЩИ»</a:t>
            </a:r>
            <a:endParaRPr b="0" lang="ru-RU" sz="4000" spc="-1" strike="noStrike">
              <a:latin typeface="Arial"/>
            </a:endParaRPr>
          </a:p>
        </p:txBody>
      </p:sp>
      <p:pic>
        <p:nvPicPr>
          <p:cNvPr id="42" name="Picture 4" descr=""/>
          <p:cNvPicPr/>
          <p:nvPr/>
        </p:nvPicPr>
        <p:blipFill>
          <a:blip r:embed="rId1"/>
          <a:stretch/>
        </p:blipFill>
        <p:spPr>
          <a:xfrm>
            <a:off x="621360" y="2091240"/>
            <a:ext cx="4077720" cy="3676680"/>
          </a:xfrm>
          <a:prstGeom prst="rect">
            <a:avLst/>
          </a:prstGeom>
          <a:ln>
            <a:noFill/>
          </a:ln>
        </p:spPr>
      </p:pic>
      <p:pic>
        <p:nvPicPr>
          <p:cNvPr id="43" name="Picture 12" descr=""/>
          <p:cNvPicPr/>
          <p:nvPr/>
        </p:nvPicPr>
        <p:blipFill>
          <a:blip r:embed="rId2"/>
          <a:stretch/>
        </p:blipFill>
        <p:spPr>
          <a:xfrm>
            <a:off x="5515920" y="1777320"/>
            <a:ext cx="2814480" cy="36010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4" name="CustomShape 2"/>
          <p:cNvSpPr/>
          <p:nvPr/>
        </p:nvSpPr>
        <p:spPr>
          <a:xfrm>
            <a:off x="3420000" y="5445360"/>
            <a:ext cx="558360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               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Воспитатель Челдаева И.С.</a:t>
            </a:r>
            <a:endParaRPr b="0" lang="ru-RU" sz="18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2" descr=""/>
          <p:cNvPicPr/>
          <p:nvPr/>
        </p:nvPicPr>
        <p:blipFill>
          <a:blip r:embed="rId1"/>
          <a:stretch/>
        </p:blipFill>
        <p:spPr>
          <a:xfrm>
            <a:off x="1619640" y="1628640"/>
            <a:ext cx="5400360" cy="4695480"/>
          </a:xfrm>
          <a:prstGeom prst="rect">
            <a:avLst/>
          </a:prstGeom>
          <a:ln w="38160">
            <a:solidFill>
              <a:schemeClr val="tx1"/>
            </a:solidFill>
            <a:miter/>
          </a:ln>
        </p:spPr>
      </p:pic>
      <p:sp>
        <p:nvSpPr>
          <p:cNvPr id="65" name="CustomShape 1"/>
          <p:cNvSpPr/>
          <p:nvPr/>
        </p:nvSpPr>
        <p:spPr>
          <a:xfrm>
            <a:off x="4932000" y="2828880"/>
            <a:ext cx="345600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45720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66" name="CustomShape 2"/>
          <p:cNvSpPr/>
          <p:nvPr/>
        </p:nvSpPr>
        <p:spPr>
          <a:xfrm>
            <a:off x="1259640" y="-243360"/>
            <a:ext cx="5400360" cy="191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Сильно плачут все вокруг,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Если мама режет…(лук)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54" dur="indefinite" restart="never" nodeType="tmRoot">
          <p:childTnLst>
            <p:seq>
              <p:cTn id="55" dur="indefinite" nodeType="mainSeq">
                <p:childTnLst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21" descr=""/>
          <p:cNvPicPr/>
          <p:nvPr/>
        </p:nvPicPr>
        <p:blipFill>
          <a:blip r:embed="rId1"/>
          <a:stretch/>
        </p:blipFill>
        <p:spPr>
          <a:xfrm>
            <a:off x="1376640" y="1700640"/>
            <a:ext cx="5715360" cy="4680000"/>
          </a:xfrm>
          <a:prstGeom prst="rect">
            <a:avLst/>
          </a:prstGeom>
          <a:ln w="38160">
            <a:solidFill>
              <a:schemeClr val="tx1"/>
            </a:solidFill>
            <a:miter/>
          </a:ln>
        </p:spPr>
      </p:pic>
      <p:sp>
        <p:nvSpPr>
          <p:cNvPr id="68" name="CustomShape 1"/>
          <p:cNvSpPr/>
          <p:nvPr/>
        </p:nvSpPr>
        <p:spPr>
          <a:xfrm>
            <a:off x="971640" y="0"/>
            <a:ext cx="8568720" cy="15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Всех круглее и краснее.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Он в салате всех вкуснее,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И ребята с давних пор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Очень любят... (помидор).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63" dur="indefinite" restart="never" nodeType="tmRoot">
          <p:childTnLst>
            <p:seq>
              <p:cTn id="64" dur="indefinite" nodeType="mainSeq">
                <p:childTnLst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1755720" y="260640"/>
            <a:ext cx="5264280" cy="15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Кругла да гладка,</a:t>
            </a:r>
            <a:br/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Откусишь-сладка.</a:t>
            </a:r>
            <a:br/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Засела крепко</a:t>
            </a:r>
            <a:br/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На грядке ….. (репка)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70" name="Picture 2" descr=""/>
          <p:cNvPicPr/>
          <p:nvPr/>
        </p:nvPicPr>
        <p:blipFill>
          <a:blip r:embed="rId1"/>
          <a:stretch/>
        </p:blipFill>
        <p:spPr>
          <a:xfrm>
            <a:off x="1403640" y="1818000"/>
            <a:ext cx="5616360" cy="475200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</p:spTree>
  </p:cSld>
  <p:timing>
    <p:tnLst>
      <p:par>
        <p:cTn id="72" dur="indefinite" restart="never" nodeType="tmRoot">
          <p:childTnLst>
            <p:seq>
              <p:cTn id="73" dur="indefinite" nodeType="mainSeq">
                <p:childTnLst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17" descr=""/>
          <p:cNvPicPr/>
          <p:nvPr/>
        </p:nvPicPr>
        <p:blipFill>
          <a:blip r:embed="rId1"/>
          <a:stretch/>
        </p:blipFill>
        <p:spPr>
          <a:xfrm>
            <a:off x="683640" y="908640"/>
            <a:ext cx="7848360" cy="5513400"/>
          </a:xfrm>
          <a:prstGeom prst="rect">
            <a:avLst/>
          </a:prstGeom>
          <a:ln w="38160">
            <a:solidFill>
              <a:schemeClr val="tx1"/>
            </a:solidFill>
            <a:miter/>
          </a:ln>
        </p:spPr>
      </p:pic>
      <p:sp>
        <p:nvSpPr>
          <p:cNvPr id="72" name="CustomShape 1"/>
          <p:cNvSpPr/>
          <p:nvPr/>
        </p:nvSpPr>
        <p:spPr>
          <a:xfrm>
            <a:off x="1835640" y="116640"/>
            <a:ext cx="53283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Игра  большой - маленький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81" dur="indefinite" restart="never" nodeType="tmRoot">
          <p:childTnLst>
            <p:seq>
              <p:cTn id="82" dur="indefinite" nodeType="mainSeq">
                <p:childTnLst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mph" presetID="6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3" descr=""/>
          <p:cNvPicPr/>
          <p:nvPr/>
        </p:nvPicPr>
        <p:blipFill>
          <a:blip r:embed="rId1"/>
          <a:stretch/>
        </p:blipFill>
        <p:spPr>
          <a:xfrm>
            <a:off x="683640" y="548640"/>
            <a:ext cx="7920360" cy="576036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</p:spTree>
  </p:cSld>
  <p:timing>
    <p:tnLst>
      <p:par>
        <p:cTn id="86" dur="indefinite" restart="never" nodeType="tmRoot">
          <p:childTnLst>
            <p:seq>
              <p:cTn id="87" dur="indefinite" nodeType="mainSeq">
                <p:childTnLst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mph" presetID="6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21" descr=""/>
          <p:cNvPicPr/>
          <p:nvPr/>
        </p:nvPicPr>
        <p:blipFill>
          <a:blip r:embed="rId1"/>
          <a:stretch/>
        </p:blipFill>
        <p:spPr>
          <a:xfrm>
            <a:off x="950760" y="620640"/>
            <a:ext cx="7488360" cy="5706720"/>
          </a:xfrm>
          <a:prstGeom prst="rect">
            <a:avLst/>
          </a:prstGeom>
          <a:ln w="38160">
            <a:solidFill>
              <a:schemeClr val="tx1"/>
            </a:solidFill>
            <a:miter/>
          </a:ln>
        </p:spPr>
      </p:pic>
    </p:spTree>
  </p:cSld>
  <p:timing>
    <p:tnLst>
      <p:par>
        <p:cTn id="91" dur="indefinite" restart="never" nodeType="tmRoot">
          <p:childTnLst>
            <p:seq>
              <p:cTn id="92" dur="indefinite" nodeType="mainSeq">
                <p:childTnLst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mph" presetID="6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5" descr=""/>
          <p:cNvPicPr/>
          <p:nvPr/>
        </p:nvPicPr>
        <p:blipFill>
          <a:blip r:embed="rId1"/>
          <a:stretch/>
        </p:blipFill>
        <p:spPr>
          <a:xfrm>
            <a:off x="827640" y="620640"/>
            <a:ext cx="7416360" cy="561636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</p:spTree>
  </p:cSld>
  <p:timing>
    <p:tnLst>
      <p:par>
        <p:cTn id="96" dur="indefinite" restart="never" nodeType="tmRoot">
          <p:childTnLst>
            <p:seq>
              <p:cTn id="97" dur="indefinite" nodeType="mainSeq">
                <p:childTnLst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mph" presetID="6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5" descr=""/>
          <p:cNvPicPr/>
          <p:nvPr/>
        </p:nvPicPr>
        <p:blipFill>
          <a:blip r:embed="rId1"/>
          <a:stretch/>
        </p:blipFill>
        <p:spPr>
          <a:xfrm>
            <a:off x="1043640" y="548640"/>
            <a:ext cx="7272360" cy="583236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</p:spTree>
  </p:cSld>
  <p:timing>
    <p:tnLst>
      <p:par>
        <p:cTn id="101" dur="indefinite" restart="never" nodeType="tmRoot">
          <p:childTnLst>
            <p:seq>
              <p:cTn id="102" dur="indefinite" nodeType="mainSeq">
                <p:childTnLst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mph" presetID="6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4" descr=""/>
          <p:cNvPicPr/>
          <p:nvPr/>
        </p:nvPicPr>
        <p:blipFill>
          <a:blip r:embed="rId1"/>
          <a:stretch/>
        </p:blipFill>
        <p:spPr>
          <a:xfrm>
            <a:off x="5004000" y="946800"/>
            <a:ext cx="3568320" cy="2478600"/>
          </a:xfrm>
          <a:prstGeom prst="rect">
            <a:avLst/>
          </a:prstGeom>
          <a:ln w="38160">
            <a:solidFill>
              <a:schemeClr val="tx1"/>
            </a:solidFill>
            <a:miter/>
          </a:ln>
        </p:spPr>
      </p:pic>
      <p:pic>
        <p:nvPicPr>
          <p:cNvPr id="78" name="Picture 21" descr=""/>
          <p:cNvPicPr/>
          <p:nvPr/>
        </p:nvPicPr>
        <p:blipFill>
          <a:blip r:embed="rId2"/>
          <a:stretch/>
        </p:blipFill>
        <p:spPr>
          <a:xfrm>
            <a:off x="707400" y="3763440"/>
            <a:ext cx="3427920" cy="2706120"/>
          </a:xfrm>
          <a:prstGeom prst="rect">
            <a:avLst/>
          </a:prstGeom>
          <a:ln w="38160">
            <a:solidFill>
              <a:schemeClr val="tx1"/>
            </a:solidFill>
            <a:miter/>
          </a:ln>
        </p:spPr>
      </p:pic>
      <p:pic>
        <p:nvPicPr>
          <p:cNvPr id="79" name="Picture 2" descr=""/>
          <p:cNvPicPr/>
          <p:nvPr/>
        </p:nvPicPr>
        <p:blipFill>
          <a:blip r:embed="rId3"/>
          <a:stretch/>
        </p:blipFill>
        <p:spPr>
          <a:xfrm>
            <a:off x="707400" y="1001160"/>
            <a:ext cx="3427920" cy="237024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  <p:sp>
        <p:nvSpPr>
          <p:cNvPr id="80" name="CustomShape 1"/>
          <p:cNvSpPr/>
          <p:nvPr/>
        </p:nvSpPr>
        <p:spPr>
          <a:xfrm>
            <a:off x="3420000" y="363960"/>
            <a:ext cx="2952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Calibri"/>
              </a:rPr>
              <a:t>Что лишнее?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81" name="Picture 5" descr=""/>
          <p:cNvPicPr/>
          <p:nvPr/>
        </p:nvPicPr>
        <p:blipFill>
          <a:blip r:embed="rId4"/>
          <a:stretch/>
        </p:blipFill>
        <p:spPr>
          <a:xfrm>
            <a:off x="5126760" y="3749400"/>
            <a:ext cx="3322800" cy="272016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</p:spTree>
  </p:cSld>
  <p:timing>
    <p:tnLst>
      <p:par>
        <p:cTn id="106" dur="indefinite" restart="never" nodeType="tmRoot">
          <p:childTnLst>
            <p:seq>
              <p:cTn id="107" dur="indefinite" nodeType="mainSeq">
                <p:childTnLst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id="11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2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3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17" descr=""/>
          <p:cNvPicPr/>
          <p:nvPr/>
        </p:nvPicPr>
        <p:blipFill>
          <a:blip r:embed="rId1"/>
          <a:stretch/>
        </p:blipFill>
        <p:spPr>
          <a:xfrm>
            <a:off x="467640" y="3821040"/>
            <a:ext cx="3384000" cy="2631960"/>
          </a:xfrm>
          <a:prstGeom prst="rect">
            <a:avLst/>
          </a:prstGeom>
          <a:ln w="38160">
            <a:solidFill>
              <a:schemeClr val="tx1"/>
            </a:solidFill>
            <a:miter/>
          </a:ln>
        </p:spPr>
      </p:pic>
      <p:pic>
        <p:nvPicPr>
          <p:cNvPr id="83" name="Picture 5" descr=""/>
          <p:cNvPicPr/>
          <p:nvPr/>
        </p:nvPicPr>
        <p:blipFill>
          <a:blip r:embed="rId2"/>
          <a:stretch/>
        </p:blipFill>
        <p:spPr>
          <a:xfrm>
            <a:off x="5155200" y="3821040"/>
            <a:ext cx="3628800" cy="263196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  <p:pic>
        <p:nvPicPr>
          <p:cNvPr id="84" name="Picture 5" descr=""/>
          <p:cNvPicPr/>
          <p:nvPr/>
        </p:nvPicPr>
        <p:blipFill>
          <a:blip r:embed="rId3"/>
          <a:stretch/>
        </p:blipFill>
        <p:spPr>
          <a:xfrm>
            <a:off x="5155200" y="548640"/>
            <a:ext cx="3628800" cy="262692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  <p:pic>
        <p:nvPicPr>
          <p:cNvPr id="85" name="Picture 5" descr=""/>
          <p:cNvPicPr/>
          <p:nvPr/>
        </p:nvPicPr>
        <p:blipFill>
          <a:blip r:embed="rId4"/>
          <a:stretch/>
        </p:blipFill>
        <p:spPr>
          <a:xfrm>
            <a:off x="594000" y="565920"/>
            <a:ext cx="3384000" cy="262692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</p:spTree>
  </p:cSld>
  <p:timing>
    <p:tnLst>
      <p:par>
        <p:cTn id="115" dur="indefinite" restart="never" nodeType="tmRoot">
          <p:childTnLst>
            <p:seq>
              <p:cTn id="116" dur="indefinite" nodeType="mainSeq">
                <p:childTnLst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id="12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1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2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" descr=""/>
          <p:cNvPicPr/>
          <p:nvPr/>
        </p:nvPicPr>
        <p:blipFill>
          <a:blip r:embed="rId1"/>
          <a:stretch/>
        </p:blipFill>
        <p:spPr>
          <a:xfrm>
            <a:off x="611640" y="980640"/>
            <a:ext cx="8208720" cy="563292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  <p:sp>
        <p:nvSpPr>
          <p:cNvPr id="46" name="CustomShape 1"/>
          <p:cNvSpPr/>
          <p:nvPr/>
        </p:nvSpPr>
        <p:spPr>
          <a:xfrm>
            <a:off x="827640" y="230760"/>
            <a:ext cx="77763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           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ЧТО ЭТО?     НАЗОВИ ОДНИМ СЛОВОМ.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5796000" y="918000"/>
            <a:ext cx="184320" cy="36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5" descr=""/>
          <p:cNvPicPr/>
          <p:nvPr/>
        </p:nvPicPr>
        <p:blipFill>
          <a:blip r:embed="rId1"/>
          <a:stretch/>
        </p:blipFill>
        <p:spPr>
          <a:xfrm>
            <a:off x="776520" y="449640"/>
            <a:ext cx="3330000" cy="259200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  <p:pic>
        <p:nvPicPr>
          <p:cNvPr id="87" name="Picture 5" descr=""/>
          <p:cNvPicPr/>
          <p:nvPr/>
        </p:nvPicPr>
        <p:blipFill>
          <a:blip r:embed="rId2"/>
          <a:stretch/>
        </p:blipFill>
        <p:spPr>
          <a:xfrm>
            <a:off x="624960" y="3573000"/>
            <a:ext cx="3462480" cy="288000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  <p:pic>
        <p:nvPicPr>
          <p:cNvPr id="88" name="Picture 5" descr=""/>
          <p:cNvPicPr/>
          <p:nvPr/>
        </p:nvPicPr>
        <p:blipFill>
          <a:blip r:embed="rId3"/>
          <a:stretch/>
        </p:blipFill>
        <p:spPr>
          <a:xfrm>
            <a:off x="5113080" y="449640"/>
            <a:ext cx="3491280" cy="259200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  <p:pic>
        <p:nvPicPr>
          <p:cNvPr id="89" name="Picture 5" descr=""/>
          <p:cNvPicPr/>
          <p:nvPr/>
        </p:nvPicPr>
        <p:blipFill>
          <a:blip r:embed="rId4"/>
          <a:stretch/>
        </p:blipFill>
        <p:spPr>
          <a:xfrm>
            <a:off x="5113080" y="3573000"/>
            <a:ext cx="3482640" cy="266400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</p:spTree>
  </p:cSld>
  <p:timing>
    <p:tnLst>
      <p:par>
        <p:cTn id="124" dur="indefinite" restart="never" nodeType="tmRoot">
          <p:childTnLst>
            <p:seq>
              <p:cTn id="125" dur="indefinite" nodeType="mainSeq">
                <p:childTnLst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id="12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0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1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3" descr=""/>
          <p:cNvPicPr/>
          <p:nvPr/>
        </p:nvPicPr>
        <p:blipFill>
          <a:blip r:embed="rId1"/>
          <a:stretch/>
        </p:blipFill>
        <p:spPr>
          <a:xfrm>
            <a:off x="4946760" y="476640"/>
            <a:ext cx="3726000" cy="2908800"/>
          </a:xfrm>
          <a:prstGeom prst="rect">
            <a:avLst/>
          </a:prstGeom>
          <a:ln>
            <a:noFill/>
          </a:ln>
        </p:spPr>
      </p:pic>
      <p:pic>
        <p:nvPicPr>
          <p:cNvPr id="91" name="Picture 5" descr=""/>
          <p:cNvPicPr/>
          <p:nvPr/>
        </p:nvPicPr>
        <p:blipFill>
          <a:blip r:embed="rId2"/>
          <a:stretch/>
        </p:blipFill>
        <p:spPr>
          <a:xfrm>
            <a:off x="5009760" y="3789000"/>
            <a:ext cx="3600000" cy="267264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  <p:pic>
        <p:nvPicPr>
          <p:cNvPr id="92" name="Picture 2" descr=""/>
          <p:cNvPicPr/>
          <p:nvPr/>
        </p:nvPicPr>
        <p:blipFill>
          <a:blip r:embed="rId3"/>
          <a:stretch/>
        </p:blipFill>
        <p:spPr>
          <a:xfrm>
            <a:off x="899640" y="476640"/>
            <a:ext cx="3563640" cy="280800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  <p:pic>
        <p:nvPicPr>
          <p:cNvPr id="93" name="Picture 2" descr=""/>
          <p:cNvPicPr/>
          <p:nvPr/>
        </p:nvPicPr>
        <p:blipFill>
          <a:blip r:embed="rId4"/>
          <a:stretch/>
        </p:blipFill>
        <p:spPr>
          <a:xfrm>
            <a:off x="899640" y="3789000"/>
            <a:ext cx="3563640" cy="267264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</p:spTree>
  </p:cSld>
  <p:timing>
    <p:tnLst>
      <p:par>
        <p:cTn id="133" dur="indefinite" restart="never" nodeType="tmRoot">
          <p:childTnLst>
            <p:seq>
              <p:cTn id="134" dur="indefinite" nodeType="mainSeq">
                <p:childTnLst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id="13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9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0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12" descr=""/>
          <p:cNvPicPr/>
          <p:nvPr/>
        </p:nvPicPr>
        <p:blipFill>
          <a:blip r:embed="rId1"/>
          <a:stretch/>
        </p:blipFill>
        <p:spPr>
          <a:xfrm>
            <a:off x="683640" y="620640"/>
            <a:ext cx="3600000" cy="2592000"/>
          </a:xfrm>
          <a:prstGeom prst="rect">
            <a:avLst/>
          </a:prstGeom>
          <a:ln w="38160">
            <a:solidFill>
              <a:schemeClr val="tx1"/>
            </a:solidFill>
            <a:miter/>
          </a:ln>
        </p:spPr>
      </p:pic>
      <p:pic>
        <p:nvPicPr>
          <p:cNvPr id="95" name="Picture 20" descr=""/>
          <p:cNvPicPr/>
          <p:nvPr/>
        </p:nvPicPr>
        <p:blipFill>
          <a:blip r:embed="rId2"/>
          <a:stretch/>
        </p:blipFill>
        <p:spPr>
          <a:xfrm>
            <a:off x="683640" y="3616920"/>
            <a:ext cx="3600000" cy="2565360"/>
          </a:xfrm>
          <a:prstGeom prst="rect">
            <a:avLst/>
          </a:prstGeom>
          <a:ln w="38160">
            <a:solidFill>
              <a:schemeClr val="tx1"/>
            </a:solidFill>
            <a:miter/>
          </a:ln>
        </p:spPr>
      </p:pic>
      <p:pic>
        <p:nvPicPr>
          <p:cNvPr id="96" name="Picture 3" descr=""/>
          <p:cNvPicPr/>
          <p:nvPr/>
        </p:nvPicPr>
        <p:blipFill>
          <a:blip r:embed="rId3"/>
          <a:stretch/>
        </p:blipFill>
        <p:spPr>
          <a:xfrm>
            <a:off x="5076000" y="620640"/>
            <a:ext cx="3384000" cy="259200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  <p:pic>
        <p:nvPicPr>
          <p:cNvPr id="97" name="Picture 5" descr=""/>
          <p:cNvPicPr/>
          <p:nvPr/>
        </p:nvPicPr>
        <p:blipFill>
          <a:blip r:embed="rId4"/>
          <a:stretch/>
        </p:blipFill>
        <p:spPr>
          <a:xfrm>
            <a:off x="5076000" y="3465360"/>
            <a:ext cx="3384000" cy="271692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</p:spTree>
  </p:cSld>
  <p:timing>
    <p:tnLst>
      <p:par>
        <p:cTn id="142" dur="indefinite" restart="never" nodeType="tmRoot">
          <p:childTnLst>
            <p:seq>
              <p:cTn id="143" dur="indefinite" nodeType="mainSeq">
                <p:childTnLst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id="14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8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9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1486800" y="507240"/>
            <a:ext cx="595440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c0504d"/>
                </a:solidFill>
                <a:latin typeface="Calibri"/>
              </a:rPr>
              <a:t>   </a:t>
            </a:r>
            <a:r>
              <a:rPr b="1" lang="ru-RU" sz="3200" spc="-1" strike="noStrike">
                <a:solidFill>
                  <a:srgbClr val="c0504d"/>
                </a:solidFill>
                <a:latin typeface="Calibri"/>
              </a:rPr>
              <a:t>Что делают из овощей?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99" name="Picture 7" descr=""/>
          <p:cNvPicPr/>
          <p:nvPr/>
        </p:nvPicPr>
        <p:blipFill>
          <a:blip r:embed="rId1"/>
          <a:stretch/>
        </p:blipFill>
        <p:spPr>
          <a:xfrm>
            <a:off x="1115640" y="1845000"/>
            <a:ext cx="6420960" cy="475200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  <p:sp>
        <p:nvSpPr>
          <p:cNvPr id="100" name="CustomShape 2"/>
          <p:cNvSpPr/>
          <p:nvPr/>
        </p:nvSpPr>
        <p:spPr>
          <a:xfrm flipV="1" rot="10800000">
            <a:off x="6372360" y="1673280"/>
            <a:ext cx="439200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Овощной салат</a:t>
            </a:r>
            <a:endParaRPr b="0" lang="ru-RU" sz="2800" spc="-1" strike="noStrike"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7" descr=""/>
          <p:cNvPicPr/>
          <p:nvPr/>
        </p:nvPicPr>
        <p:blipFill>
          <a:blip r:embed="rId1"/>
          <a:stretch/>
        </p:blipFill>
        <p:spPr>
          <a:xfrm>
            <a:off x="683640" y="1124640"/>
            <a:ext cx="7704360" cy="5195160"/>
          </a:xfrm>
          <a:prstGeom prst="rect">
            <a:avLst/>
          </a:prstGeom>
          <a:ln w="34920">
            <a:solidFill>
              <a:schemeClr val="tx1"/>
            </a:solidFill>
            <a:round/>
          </a:ln>
        </p:spPr>
      </p:pic>
      <p:sp>
        <p:nvSpPr>
          <p:cNvPr id="102" name="CustomShape 1"/>
          <p:cNvSpPr/>
          <p:nvPr/>
        </p:nvSpPr>
        <p:spPr>
          <a:xfrm>
            <a:off x="2123640" y="260640"/>
            <a:ext cx="388800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сок</a:t>
            </a:r>
            <a:endParaRPr b="0" lang="ru-RU" sz="2800" spc="-1" strike="noStrike"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7" descr=""/>
          <p:cNvPicPr/>
          <p:nvPr/>
        </p:nvPicPr>
        <p:blipFill>
          <a:blip r:embed="rId1"/>
          <a:stretch/>
        </p:blipFill>
        <p:spPr>
          <a:xfrm>
            <a:off x="971640" y="1574280"/>
            <a:ext cx="7056360" cy="495072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  <p:sp>
        <p:nvSpPr>
          <p:cNvPr id="104" name="CustomShape 1"/>
          <p:cNvSpPr/>
          <p:nvPr/>
        </p:nvSpPr>
        <p:spPr>
          <a:xfrm>
            <a:off x="1331640" y="620640"/>
            <a:ext cx="379800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Варят овощной суп</a:t>
            </a:r>
            <a:endParaRPr b="0" lang="ru-RU" sz="2800" spc="-1" strike="noStrike"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2" descr=""/>
          <p:cNvPicPr/>
          <p:nvPr/>
        </p:nvPicPr>
        <p:blipFill>
          <a:blip r:embed="rId1"/>
          <a:stretch/>
        </p:blipFill>
        <p:spPr>
          <a:xfrm>
            <a:off x="683640" y="1340640"/>
            <a:ext cx="7704360" cy="4896360"/>
          </a:xfrm>
          <a:prstGeom prst="rect">
            <a:avLst/>
          </a:prstGeom>
          <a:ln w="34920">
            <a:solidFill>
              <a:schemeClr val="tx1"/>
            </a:solidFill>
            <a:round/>
          </a:ln>
        </p:spPr>
      </p:pic>
      <p:sp>
        <p:nvSpPr>
          <p:cNvPr id="106" name="CustomShape 1"/>
          <p:cNvSpPr/>
          <p:nvPr/>
        </p:nvSpPr>
        <p:spPr>
          <a:xfrm>
            <a:off x="1835640" y="542520"/>
            <a:ext cx="316800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Варят борщ</a:t>
            </a:r>
            <a:endParaRPr b="0" lang="ru-RU" sz="2800" spc="-1" strike="noStrike"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1115640" y="620640"/>
            <a:ext cx="42519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Овощи жарят и тушат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108" name="Picture 9" descr=""/>
          <p:cNvPicPr/>
          <p:nvPr/>
        </p:nvPicPr>
        <p:blipFill>
          <a:blip r:embed="rId1"/>
          <a:stretch/>
        </p:blipFill>
        <p:spPr>
          <a:xfrm>
            <a:off x="251640" y="1700640"/>
            <a:ext cx="3600000" cy="3158640"/>
          </a:xfrm>
          <a:prstGeom prst="rect">
            <a:avLst/>
          </a:prstGeom>
          <a:ln w="34920">
            <a:solidFill>
              <a:schemeClr val="tx1"/>
            </a:solidFill>
            <a:round/>
          </a:ln>
        </p:spPr>
      </p:pic>
      <p:pic>
        <p:nvPicPr>
          <p:cNvPr id="109" name="Picture 2" descr=""/>
          <p:cNvPicPr/>
          <p:nvPr/>
        </p:nvPicPr>
        <p:blipFill>
          <a:blip r:embed="rId2"/>
          <a:stretch/>
        </p:blipFill>
        <p:spPr>
          <a:xfrm>
            <a:off x="4140000" y="3123720"/>
            <a:ext cx="4640760" cy="3471480"/>
          </a:xfrm>
          <a:prstGeom prst="rect">
            <a:avLst/>
          </a:prstGeom>
          <a:ln w="31680">
            <a:solidFill>
              <a:schemeClr val="tx1"/>
            </a:solidFill>
            <a:round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8" descr=""/>
          <p:cNvPicPr/>
          <p:nvPr/>
        </p:nvPicPr>
        <p:blipFill>
          <a:blip r:embed="rId1"/>
          <a:stretch/>
        </p:blipFill>
        <p:spPr>
          <a:xfrm>
            <a:off x="1403640" y="1255680"/>
            <a:ext cx="6408360" cy="5243040"/>
          </a:xfrm>
          <a:prstGeom prst="rect">
            <a:avLst/>
          </a:prstGeom>
          <a:ln>
            <a:noFill/>
          </a:ln>
        </p:spPr>
      </p:pic>
      <p:sp>
        <p:nvSpPr>
          <p:cNvPr id="111" name="CustomShape 1"/>
          <p:cNvSpPr/>
          <p:nvPr/>
        </p:nvSpPr>
        <p:spPr>
          <a:xfrm>
            <a:off x="2627640" y="408960"/>
            <a:ext cx="5184360" cy="69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ff0000"/>
                </a:solidFill>
                <a:latin typeface="Calibri"/>
              </a:rPr>
              <a:t>       </a:t>
            </a:r>
            <a:r>
              <a:rPr b="1" lang="ru-RU" sz="4000" spc="-1" strike="noStrike">
                <a:solidFill>
                  <a:srgbClr val="ff0000"/>
                </a:solidFill>
                <a:latin typeface="Calibri"/>
              </a:rPr>
              <a:t>Молодцы!</a:t>
            </a:r>
            <a:endParaRPr b="0" lang="ru-RU" sz="4000" spc="-1" strike="noStrike">
              <a:latin typeface="Arial"/>
            </a:endParaRPr>
          </a:p>
        </p:txBody>
      </p:sp>
    </p:spTree>
  </p:cSld>
  <p:timing>
    <p:tnLst>
      <p:par>
        <p:cTn id="151" dur="indefinite" restart="never" nodeType="tmRoot">
          <p:childTnLst>
            <p:seq>
              <p:cTn id="152" dur="indefinite" nodeType="mainSeq">
                <p:childTnLst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5" descr=""/>
          <p:cNvPicPr/>
          <p:nvPr/>
        </p:nvPicPr>
        <p:blipFill>
          <a:blip r:embed="rId1"/>
          <a:stretch/>
        </p:blipFill>
        <p:spPr>
          <a:xfrm>
            <a:off x="732600" y="1700640"/>
            <a:ext cx="7703640" cy="4363560"/>
          </a:xfrm>
          <a:prstGeom prst="rect">
            <a:avLst/>
          </a:prstGeom>
          <a:ln>
            <a:noFill/>
          </a:ln>
        </p:spPr>
      </p:pic>
      <p:sp>
        <p:nvSpPr>
          <p:cNvPr id="49" name="CustomShape 1"/>
          <p:cNvSpPr/>
          <p:nvPr/>
        </p:nvSpPr>
        <p:spPr>
          <a:xfrm>
            <a:off x="1259640" y="764640"/>
            <a:ext cx="525636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Calibri"/>
              </a:rPr>
              <a:t>      </a:t>
            </a:r>
            <a:r>
              <a:rPr b="1" lang="ru-RU" sz="3600" spc="-1" strike="noStrike">
                <a:solidFill>
                  <a:srgbClr val="000000"/>
                </a:solidFill>
                <a:latin typeface="Calibri"/>
              </a:rPr>
              <a:t>Где растут овощи?</a:t>
            </a:r>
            <a:endParaRPr b="0" lang="ru-RU" sz="36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1" name="Picture 4" descr=""/>
          <p:cNvPicPr/>
          <p:nvPr/>
        </p:nvPicPr>
        <p:blipFill>
          <a:blip r:embed="rId1"/>
          <a:stretch/>
        </p:blipFill>
        <p:spPr>
          <a:xfrm>
            <a:off x="307800" y="274320"/>
            <a:ext cx="8656200" cy="6200280"/>
          </a:xfrm>
          <a:prstGeom prst="rect">
            <a:avLst/>
          </a:prstGeom>
          <a:ln>
            <a:noFill/>
          </a:ln>
        </p:spPr>
      </p:pic>
      <p:sp>
        <p:nvSpPr>
          <p:cNvPr id="52" name="CustomShape 2"/>
          <p:cNvSpPr/>
          <p:nvPr/>
        </p:nvSpPr>
        <p:spPr>
          <a:xfrm flipH="1" flipV="1" rot="10800000">
            <a:off x="9144000" y="2101320"/>
            <a:ext cx="8683200" cy="1919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В огороде много гряд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Тут и репа и салат.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Тут свёкла и горох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А картофель разве плох?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Наш зелёный огород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Нас прокормит целый год.</a:t>
            </a:r>
            <a:endParaRPr b="0" lang="ru-RU" sz="20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"/>
          <p:cNvPicPr/>
          <p:nvPr/>
        </p:nvPicPr>
        <p:blipFill>
          <a:blip r:embed="rId1"/>
          <a:stretch/>
        </p:blipFill>
        <p:spPr>
          <a:xfrm>
            <a:off x="541800" y="1917000"/>
            <a:ext cx="4191480" cy="4032000"/>
          </a:xfrm>
          <a:prstGeom prst="rect">
            <a:avLst/>
          </a:prstGeom>
          <a:ln>
            <a:noFill/>
          </a:ln>
        </p:spPr>
      </p:pic>
      <p:sp>
        <p:nvSpPr>
          <p:cNvPr id="54" name="CustomShape 1"/>
          <p:cNvSpPr/>
          <p:nvPr/>
        </p:nvSpPr>
        <p:spPr>
          <a:xfrm>
            <a:off x="5148000" y="2828880"/>
            <a:ext cx="3600000" cy="164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Как надела сто рубах,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Захрустела на зубах.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(Капуста)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 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>
          <a:xfrm>
            <a:off x="1928520" y="561960"/>
            <a:ext cx="561636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3600" spc="-1" strike="noStrike">
                <a:solidFill>
                  <a:srgbClr val="000000"/>
                </a:solidFill>
                <a:latin typeface="Calibri"/>
              </a:rPr>
              <a:t>«Загадки - складки»</a:t>
            </a:r>
            <a:endParaRPr b="0" lang="ru-RU" sz="3600" spc="-1" strike="noStrike"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dur="indefinite" nodeType="mainSeq">
                <p:childTnLst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" descr=""/>
          <p:cNvPicPr/>
          <p:nvPr/>
        </p:nvPicPr>
        <p:blipFill>
          <a:blip r:embed="rId1"/>
          <a:stretch/>
        </p:blipFill>
        <p:spPr>
          <a:xfrm>
            <a:off x="1475640" y="1556640"/>
            <a:ext cx="6552360" cy="504036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  <p:sp>
        <p:nvSpPr>
          <p:cNvPr id="57" name="CustomShape 1"/>
          <p:cNvSpPr/>
          <p:nvPr/>
        </p:nvSpPr>
        <p:spPr>
          <a:xfrm>
            <a:off x="683640" y="9720"/>
            <a:ext cx="7992360" cy="15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Оранжевый спрятан  корешок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Сверху виден лишь вершок.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А подцепишь ловко –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И в руках...(морковка)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18" dur="indefinite" restart="never" nodeType="tmRoot">
          <p:childTnLst>
            <p:seq>
              <p:cTn id="19" dur="indefinite" nodeType="mainSeq">
                <p:childTnLst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2051640" y="47880"/>
            <a:ext cx="5616360" cy="15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Кругла, рассыпчата, бела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На стол она с полей пришла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Ты посоли ее немножко,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Ведь правда вкусная...(картошка) 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59" name="Picture 5" descr=""/>
          <p:cNvPicPr/>
          <p:nvPr/>
        </p:nvPicPr>
        <p:blipFill>
          <a:blip r:embed="rId1"/>
          <a:stretch/>
        </p:blipFill>
        <p:spPr>
          <a:xfrm>
            <a:off x="1259640" y="1917000"/>
            <a:ext cx="6984360" cy="432000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</p:spTree>
  </p:cSld>
  <p:timing>
    <p:tnLst>
      <p:par>
        <p:cTn id="27" dur="indefinite" restart="never" nodeType="tmRoot">
          <p:childTnLst>
            <p:seq>
              <p:cTn id="28" dur="indefinite" nodeType="mainSeq">
                <p:childTnLst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971640" y="267840"/>
            <a:ext cx="7344360" cy="15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45720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Эти крепкие ребятки</a:t>
            </a:r>
            <a:endParaRPr b="0" lang="ru-RU" sz="2400" spc="-1" strike="noStrike"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В листьях прячутся на грядке.</a:t>
            </a:r>
            <a:endParaRPr b="0" lang="ru-RU" sz="2400" spc="-1" strike="noStrike"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Лежебоки-близнецы</a:t>
            </a:r>
            <a:endParaRPr b="0" lang="ru-RU" sz="2400" spc="-1" strike="noStrike"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Зеленеют… (огурцы)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61" name="Picture 3" descr=""/>
          <p:cNvPicPr/>
          <p:nvPr/>
        </p:nvPicPr>
        <p:blipFill>
          <a:blip r:embed="rId1"/>
          <a:stretch/>
        </p:blipFill>
        <p:spPr>
          <a:xfrm>
            <a:off x="971640" y="1855080"/>
            <a:ext cx="5976360" cy="439200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</p:spTree>
  </p:cSld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1547640" y="260640"/>
            <a:ext cx="5310000" cy="82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На жарком солнышке подсох</a:t>
            </a:r>
            <a:br/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И рвется из стручков … (горох )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63" name="Picture 2" descr=""/>
          <p:cNvPicPr/>
          <p:nvPr/>
        </p:nvPicPr>
        <p:blipFill>
          <a:blip r:embed="rId1"/>
          <a:stretch/>
        </p:blipFill>
        <p:spPr>
          <a:xfrm>
            <a:off x="1115640" y="1484640"/>
            <a:ext cx="7056360" cy="4757400"/>
          </a:xfrm>
          <a:prstGeom prst="rect">
            <a:avLst/>
          </a:prstGeom>
          <a:ln w="38160">
            <a:solidFill>
              <a:schemeClr val="tx1"/>
            </a:solidFill>
            <a:round/>
          </a:ln>
        </p:spPr>
      </p:pic>
    </p:spTree>
  </p:cSld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</TotalTime>
  <Application>LibreOffice/5.4.1.2$Windows_X86_64 LibreOffice_project/ea7cb86e6eeb2bf3a5af73a8f7777ac570321527</Application>
  <Words>190</Words>
  <Paragraphs>49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2015-11-09T12:47:49Z</dcterms:created>
  <dc:creator>Дом</dc:creator>
  <dc:description/>
  <dc:language>ru-RU</dc:language>
  <cp:lastModifiedBy/>
  <dcterms:modified xsi:type="dcterms:W3CDTF">2022-10-23T18:06:15Z</dcterms:modified>
  <cp:revision>45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28</vt:i4>
  </property>
</Properties>
</file>