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86" r:id="rId4"/>
    <p:sldId id="259" r:id="rId5"/>
    <p:sldId id="279" r:id="rId6"/>
    <p:sldId id="280" r:id="rId7"/>
    <p:sldId id="260" r:id="rId8"/>
    <p:sldId id="287" r:id="rId9"/>
    <p:sldId id="278" r:id="rId10"/>
    <p:sldId id="261" r:id="rId11"/>
    <p:sldId id="263" r:id="rId12"/>
    <p:sldId id="265" r:id="rId13"/>
    <p:sldId id="266" r:id="rId14"/>
    <p:sldId id="281" r:id="rId15"/>
    <p:sldId id="268" r:id="rId16"/>
    <p:sldId id="284" r:id="rId17"/>
    <p:sldId id="269" r:id="rId18"/>
    <p:sldId id="270" r:id="rId19"/>
    <p:sldId id="271" r:id="rId20"/>
    <p:sldId id="285" r:id="rId21"/>
    <p:sldId id="290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365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566A67-5E0A-491E-B366-9FD75D9D676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C2E98B-BCB4-4FE5-8437-25386951C6BF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Звуковой анализ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47480853-2CF6-42E9-B1D1-E3B05FE3973E}" type="parTrans" cxnId="{4790E000-C112-45C7-B105-3F702900178D}">
      <dgm:prSet/>
      <dgm:spPr/>
      <dgm:t>
        <a:bodyPr/>
        <a:lstStyle/>
        <a:p>
          <a:endParaRPr lang="ru-RU"/>
        </a:p>
      </dgm:t>
    </dgm:pt>
    <dgm:pt modelId="{1B121375-F4C6-4EFE-AB03-D4C7A4FC47C1}" type="sibTrans" cxnId="{4790E000-C112-45C7-B105-3F702900178D}">
      <dgm:prSet/>
      <dgm:spPr/>
      <dgm:t>
        <a:bodyPr/>
        <a:lstStyle/>
        <a:p>
          <a:endParaRPr lang="ru-RU"/>
        </a:p>
      </dgm:t>
    </dgm:pt>
    <dgm:pt modelId="{18790EA4-C57B-49DB-A2D6-E05309C3F57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умение определять последовательность звуков в слове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C46719A-05DD-4936-932B-BFF8A8A12346}" type="parTrans" cxnId="{AF8CD7FB-6D54-4B02-B111-C22FC1A0648D}">
      <dgm:prSet/>
      <dgm:spPr/>
      <dgm:t>
        <a:bodyPr/>
        <a:lstStyle/>
        <a:p>
          <a:endParaRPr lang="ru-RU"/>
        </a:p>
      </dgm:t>
    </dgm:pt>
    <dgm:pt modelId="{6567CBE1-F6FE-4C76-B087-2D8B0A7090F9}" type="sibTrans" cxnId="{AF8CD7FB-6D54-4B02-B111-C22FC1A0648D}">
      <dgm:prSet/>
      <dgm:spPr/>
      <dgm:t>
        <a:bodyPr/>
        <a:lstStyle/>
        <a:p>
          <a:endParaRPr lang="ru-RU"/>
        </a:p>
      </dgm:t>
    </dgm:pt>
    <dgm:pt modelId="{C488C418-E3CB-44EE-9B53-52FD9B6195E2}">
      <dgm:prSet/>
      <dgm:spPr/>
      <dgm:t>
        <a:bodyPr/>
        <a:lstStyle/>
        <a:p>
          <a:r>
            <a:rPr lang="ru-RU" dirty="0" smtClean="0"/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умение определять наличие звука в слове</a:t>
          </a:r>
        </a:p>
      </dgm:t>
    </dgm:pt>
    <dgm:pt modelId="{B971138D-ACB9-4E92-8F38-39751188A27C}" type="parTrans" cxnId="{0C636674-F4F1-4177-A01D-E5181647DEEE}">
      <dgm:prSet/>
      <dgm:spPr/>
      <dgm:t>
        <a:bodyPr/>
        <a:lstStyle/>
        <a:p>
          <a:endParaRPr lang="ru-RU"/>
        </a:p>
      </dgm:t>
    </dgm:pt>
    <dgm:pt modelId="{A725B37A-1A78-4805-8B30-C9634BBD7294}" type="sibTrans" cxnId="{0C636674-F4F1-4177-A01D-E5181647DEEE}">
      <dgm:prSet/>
      <dgm:spPr/>
      <dgm:t>
        <a:bodyPr/>
        <a:lstStyle/>
        <a:p>
          <a:endParaRPr lang="ru-RU"/>
        </a:p>
      </dgm:t>
    </dgm:pt>
    <dgm:pt modelId="{D0496820-7C3A-406E-ADAB-D6CF4313BCC2}" type="pres">
      <dgm:prSet presAssocID="{18566A67-5E0A-491E-B366-9FD75D9D676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2B0A99-66A9-4E77-898C-6219E7BAA51F}" type="pres">
      <dgm:prSet presAssocID="{92C2E98B-BCB4-4FE5-8437-25386951C6BF}" presName="node" presStyleLbl="node1" presStyleIdx="0" presStyleCnt="3" custFlipVert="0" custScaleX="91085" custScaleY="79651" custRadScaleRad="100338" custRadScaleInc="-2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DFA11-3BED-40AD-80AA-9CD51471E287}" type="pres">
      <dgm:prSet presAssocID="{1B121375-F4C6-4EFE-AB03-D4C7A4FC47C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CCD5D0BD-E8EF-4F33-846B-C68FCC602200}" type="pres">
      <dgm:prSet presAssocID="{1B121375-F4C6-4EFE-AB03-D4C7A4FC47C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C84437C-1B6D-4672-B3E1-940AB88AFFCB}" type="pres">
      <dgm:prSet presAssocID="{18790EA4-C57B-49DB-A2D6-E05309C3F572}" presName="node" presStyleLbl="node1" presStyleIdx="1" presStyleCnt="3" custScaleY="139409" custRadScaleRad="87076" custRadScaleInc="-23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2EB8D-7F98-40B4-929B-0A673DFAA187}" type="pres">
      <dgm:prSet presAssocID="{6567CBE1-F6FE-4C76-B087-2D8B0A7090F9}" presName="sibTrans" presStyleLbl="sibTrans2D1" presStyleIdx="1" presStyleCnt="3" custLinFactX="-26798" custLinFactY="-13376" custLinFactNeighborX="-100000" custLinFactNeighborY="-100000"/>
      <dgm:spPr/>
      <dgm:t>
        <a:bodyPr/>
        <a:lstStyle/>
        <a:p>
          <a:endParaRPr lang="ru-RU"/>
        </a:p>
      </dgm:t>
    </dgm:pt>
    <dgm:pt modelId="{40C15026-675A-4BD2-8D19-9DA330594350}" type="pres">
      <dgm:prSet presAssocID="{6567CBE1-F6FE-4C76-B087-2D8B0A7090F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76B1123-1DDA-49AB-A2C9-2469A5FF0C30}" type="pres">
      <dgm:prSet presAssocID="{C488C418-E3CB-44EE-9B53-52FD9B6195E2}" presName="node" presStyleLbl="node1" presStyleIdx="2" presStyleCnt="3" custScaleY="134979" custRadScaleRad="91082" custRadScaleInc="22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3FD61-99EE-4FF6-A825-DA297DF420AD}" type="pres">
      <dgm:prSet presAssocID="{A725B37A-1A78-4805-8B30-C9634BBD729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4457E30D-ED0A-47C9-9394-7BC546CBB06C}" type="pres">
      <dgm:prSet presAssocID="{A725B37A-1A78-4805-8B30-C9634BBD7294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3A7B8B99-AAAA-4A95-AD6A-5D39E242ABFF}" type="presOf" srcId="{1B121375-F4C6-4EFE-AB03-D4C7A4FC47C1}" destId="{CCD5D0BD-E8EF-4F33-846B-C68FCC602200}" srcOrd="1" destOrd="0" presId="urn:microsoft.com/office/officeart/2005/8/layout/cycle7"/>
    <dgm:cxn modelId="{FB983C47-652B-4935-A34D-E561A5CD3107}" type="presOf" srcId="{92C2E98B-BCB4-4FE5-8437-25386951C6BF}" destId="{322B0A99-66A9-4E77-898C-6219E7BAA51F}" srcOrd="0" destOrd="0" presId="urn:microsoft.com/office/officeart/2005/8/layout/cycle7"/>
    <dgm:cxn modelId="{AF8CD7FB-6D54-4B02-B111-C22FC1A0648D}" srcId="{18566A67-5E0A-491E-B366-9FD75D9D6760}" destId="{18790EA4-C57B-49DB-A2D6-E05309C3F572}" srcOrd="1" destOrd="0" parTransId="{1C46719A-05DD-4936-932B-BFF8A8A12346}" sibTransId="{6567CBE1-F6FE-4C76-B087-2D8B0A7090F9}"/>
    <dgm:cxn modelId="{0C636674-F4F1-4177-A01D-E5181647DEEE}" srcId="{18566A67-5E0A-491E-B366-9FD75D9D6760}" destId="{C488C418-E3CB-44EE-9B53-52FD9B6195E2}" srcOrd="2" destOrd="0" parTransId="{B971138D-ACB9-4E92-8F38-39751188A27C}" sibTransId="{A725B37A-1A78-4805-8B30-C9634BBD7294}"/>
    <dgm:cxn modelId="{30CB6C20-7998-49A6-A8A4-56CFE2464A38}" type="presOf" srcId="{18566A67-5E0A-491E-B366-9FD75D9D6760}" destId="{D0496820-7C3A-406E-ADAB-D6CF4313BCC2}" srcOrd="0" destOrd="0" presId="urn:microsoft.com/office/officeart/2005/8/layout/cycle7"/>
    <dgm:cxn modelId="{7E14CE54-A824-418C-9F57-086F3CAE3D46}" type="presOf" srcId="{6567CBE1-F6FE-4C76-B087-2D8B0A7090F9}" destId="{C602EB8D-7F98-40B4-929B-0A673DFAA187}" srcOrd="0" destOrd="0" presId="urn:microsoft.com/office/officeart/2005/8/layout/cycle7"/>
    <dgm:cxn modelId="{E629B39F-B9D1-473F-A17E-10F865A0E1CA}" type="presOf" srcId="{A725B37A-1A78-4805-8B30-C9634BBD7294}" destId="{4457E30D-ED0A-47C9-9394-7BC546CBB06C}" srcOrd="1" destOrd="0" presId="urn:microsoft.com/office/officeart/2005/8/layout/cycle7"/>
    <dgm:cxn modelId="{B3C6CD17-2C5E-4202-9084-4B264FD62F17}" type="presOf" srcId="{1B121375-F4C6-4EFE-AB03-D4C7A4FC47C1}" destId="{4F1DFA11-3BED-40AD-80AA-9CD51471E287}" srcOrd="0" destOrd="0" presId="urn:microsoft.com/office/officeart/2005/8/layout/cycle7"/>
    <dgm:cxn modelId="{B19F4CAB-9BAA-43C6-8659-C38BBA6DB21D}" type="presOf" srcId="{18790EA4-C57B-49DB-A2D6-E05309C3F572}" destId="{BC84437C-1B6D-4672-B3E1-940AB88AFFCB}" srcOrd="0" destOrd="0" presId="urn:microsoft.com/office/officeart/2005/8/layout/cycle7"/>
    <dgm:cxn modelId="{16A2B358-7B2C-48B9-B795-7123DB22C6D1}" type="presOf" srcId="{C488C418-E3CB-44EE-9B53-52FD9B6195E2}" destId="{076B1123-1DDA-49AB-A2C9-2469A5FF0C30}" srcOrd="0" destOrd="0" presId="urn:microsoft.com/office/officeart/2005/8/layout/cycle7"/>
    <dgm:cxn modelId="{618AEE3C-811F-43A6-A50C-2FA94CF807BB}" type="presOf" srcId="{6567CBE1-F6FE-4C76-B087-2D8B0A7090F9}" destId="{40C15026-675A-4BD2-8D19-9DA330594350}" srcOrd="1" destOrd="0" presId="urn:microsoft.com/office/officeart/2005/8/layout/cycle7"/>
    <dgm:cxn modelId="{84F2D06D-AF20-4036-9561-CFC97411145E}" type="presOf" srcId="{A725B37A-1A78-4805-8B30-C9634BBD7294}" destId="{E423FD61-99EE-4FF6-A825-DA297DF420AD}" srcOrd="0" destOrd="0" presId="urn:microsoft.com/office/officeart/2005/8/layout/cycle7"/>
    <dgm:cxn modelId="{4790E000-C112-45C7-B105-3F702900178D}" srcId="{18566A67-5E0A-491E-B366-9FD75D9D6760}" destId="{92C2E98B-BCB4-4FE5-8437-25386951C6BF}" srcOrd="0" destOrd="0" parTransId="{47480853-2CF6-42E9-B1D1-E3B05FE3973E}" sibTransId="{1B121375-F4C6-4EFE-AB03-D4C7A4FC47C1}"/>
    <dgm:cxn modelId="{831E4F80-EE4D-4D6E-9FBB-C32860DE58A3}" type="presParOf" srcId="{D0496820-7C3A-406E-ADAB-D6CF4313BCC2}" destId="{322B0A99-66A9-4E77-898C-6219E7BAA51F}" srcOrd="0" destOrd="0" presId="urn:microsoft.com/office/officeart/2005/8/layout/cycle7"/>
    <dgm:cxn modelId="{E18C938E-4A01-493B-A7EA-48175F62B3A1}" type="presParOf" srcId="{D0496820-7C3A-406E-ADAB-D6CF4313BCC2}" destId="{4F1DFA11-3BED-40AD-80AA-9CD51471E287}" srcOrd="1" destOrd="0" presId="urn:microsoft.com/office/officeart/2005/8/layout/cycle7"/>
    <dgm:cxn modelId="{3396C89E-8BFA-4649-92B8-49968023A9C9}" type="presParOf" srcId="{4F1DFA11-3BED-40AD-80AA-9CD51471E287}" destId="{CCD5D0BD-E8EF-4F33-846B-C68FCC602200}" srcOrd="0" destOrd="0" presId="urn:microsoft.com/office/officeart/2005/8/layout/cycle7"/>
    <dgm:cxn modelId="{61FE1EF0-FB53-4D73-ABF3-F5209ECFC37C}" type="presParOf" srcId="{D0496820-7C3A-406E-ADAB-D6CF4313BCC2}" destId="{BC84437C-1B6D-4672-B3E1-940AB88AFFCB}" srcOrd="2" destOrd="0" presId="urn:microsoft.com/office/officeart/2005/8/layout/cycle7"/>
    <dgm:cxn modelId="{EBE59F49-6A4A-4968-8D72-14EDF94E6004}" type="presParOf" srcId="{D0496820-7C3A-406E-ADAB-D6CF4313BCC2}" destId="{C602EB8D-7F98-40B4-929B-0A673DFAA187}" srcOrd="3" destOrd="0" presId="urn:microsoft.com/office/officeart/2005/8/layout/cycle7"/>
    <dgm:cxn modelId="{C7E6D1D1-5AAC-49BF-9B83-73E0CE8FE3A4}" type="presParOf" srcId="{C602EB8D-7F98-40B4-929B-0A673DFAA187}" destId="{40C15026-675A-4BD2-8D19-9DA330594350}" srcOrd="0" destOrd="0" presId="urn:microsoft.com/office/officeart/2005/8/layout/cycle7"/>
    <dgm:cxn modelId="{0FB4F002-DE34-4842-BC54-2BE9C4026FC5}" type="presParOf" srcId="{D0496820-7C3A-406E-ADAB-D6CF4313BCC2}" destId="{076B1123-1DDA-49AB-A2C9-2469A5FF0C30}" srcOrd="4" destOrd="0" presId="urn:microsoft.com/office/officeart/2005/8/layout/cycle7"/>
    <dgm:cxn modelId="{6327EB04-11F4-448F-9B90-ED56EA0F6EE4}" type="presParOf" srcId="{D0496820-7C3A-406E-ADAB-D6CF4313BCC2}" destId="{E423FD61-99EE-4FF6-A825-DA297DF420AD}" srcOrd="5" destOrd="0" presId="urn:microsoft.com/office/officeart/2005/8/layout/cycle7"/>
    <dgm:cxn modelId="{4D5BADC7-00CA-41CD-8486-88BA833E8D8F}" type="presParOf" srcId="{E423FD61-99EE-4FF6-A825-DA297DF420AD}" destId="{4457E30D-ED0A-47C9-9394-7BC546CBB06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3F74F4-A09E-4A8F-A9DF-2C55868EF935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3C7D24-6508-4BAB-97F7-032DD7F7A874}">
      <dgm:prSet phldrT="[Текст]"/>
      <dgm:spPr/>
      <dgm:t>
        <a:bodyPr/>
        <a:lstStyle/>
        <a:p>
          <a:r>
            <a:rPr lang="ru-RU" dirty="0" smtClean="0"/>
            <a:t>Занятие по формированию фонетико – фонематической стороны речи</a:t>
          </a:r>
          <a:endParaRPr lang="ru-RU" dirty="0"/>
        </a:p>
      </dgm:t>
    </dgm:pt>
    <dgm:pt modelId="{980B6E49-E240-40FF-9643-6E7F93864C24}" type="parTrans" cxnId="{8E638D75-77DA-4209-A576-AAEC64311AB0}">
      <dgm:prSet/>
      <dgm:spPr/>
      <dgm:t>
        <a:bodyPr/>
        <a:lstStyle/>
        <a:p>
          <a:endParaRPr lang="ru-RU"/>
        </a:p>
      </dgm:t>
    </dgm:pt>
    <dgm:pt modelId="{387B6076-613D-4C06-B2F3-12206B3B5A91}" type="sibTrans" cxnId="{8E638D75-77DA-4209-A576-AAEC64311AB0}">
      <dgm:prSet/>
      <dgm:spPr/>
      <dgm:t>
        <a:bodyPr/>
        <a:lstStyle/>
        <a:p>
          <a:endParaRPr lang="ru-RU"/>
        </a:p>
      </dgm:t>
    </dgm:pt>
    <dgm:pt modelId="{DC1D7146-5D2D-42C5-A031-07B036F00F59}">
      <dgm:prSet phldrT="[Текст]"/>
      <dgm:spPr/>
      <dgm:t>
        <a:bodyPr/>
        <a:lstStyle/>
        <a:p>
          <a:r>
            <a:rPr lang="ru-RU" dirty="0" smtClean="0"/>
            <a:t>Вторая младшая группа</a:t>
          </a:r>
          <a:endParaRPr lang="ru-RU" dirty="0"/>
        </a:p>
      </dgm:t>
    </dgm:pt>
    <dgm:pt modelId="{6A9F9554-F20D-4558-8A3F-ED79050DBA85}" type="parTrans" cxnId="{E4A93588-A5C9-4ECD-9892-A15D71E60DD0}">
      <dgm:prSet/>
      <dgm:spPr/>
      <dgm:t>
        <a:bodyPr/>
        <a:lstStyle/>
        <a:p>
          <a:endParaRPr lang="ru-RU"/>
        </a:p>
      </dgm:t>
    </dgm:pt>
    <dgm:pt modelId="{2E2090A0-B2BA-47B7-B44C-AFBC8AB8B172}" type="sibTrans" cxnId="{E4A93588-A5C9-4ECD-9892-A15D71E60DD0}">
      <dgm:prSet/>
      <dgm:spPr/>
      <dgm:t>
        <a:bodyPr/>
        <a:lstStyle/>
        <a:p>
          <a:endParaRPr lang="ru-RU"/>
        </a:p>
      </dgm:t>
    </dgm:pt>
    <dgm:pt modelId="{519ADE59-EC93-4953-ADF5-C1FE01BEBB3C}">
      <dgm:prSet phldrT="[Текст]"/>
      <dgm:spPr/>
      <dgm:t>
        <a:bodyPr/>
        <a:lstStyle/>
        <a:p>
          <a:r>
            <a:rPr lang="ru-RU" dirty="0" smtClean="0"/>
            <a:t>Средняя группа</a:t>
          </a:r>
          <a:endParaRPr lang="ru-RU" dirty="0"/>
        </a:p>
      </dgm:t>
    </dgm:pt>
    <dgm:pt modelId="{19F73CF8-71BB-4688-81D3-2BFA4D751C80}" type="parTrans" cxnId="{A320E18D-E6A4-49EB-A5AB-F6DA627E6F1F}">
      <dgm:prSet/>
      <dgm:spPr/>
      <dgm:t>
        <a:bodyPr/>
        <a:lstStyle/>
        <a:p>
          <a:endParaRPr lang="ru-RU"/>
        </a:p>
      </dgm:t>
    </dgm:pt>
    <dgm:pt modelId="{0DC4250A-A175-4C41-954C-AAA921ABED0A}" type="sibTrans" cxnId="{A320E18D-E6A4-49EB-A5AB-F6DA627E6F1F}">
      <dgm:prSet/>
      <dgm:spPr/>
      <dgm:t>
        <a:bodyPr/>
        <a:lstStyle/>
        <a:p>
          <a:endParaRPr lang="ru-RU"/>
        </a:p>
      </dgm:t>
    </dgm:pt>
    <dgm:pt modelId="{9643CE64-32EA-467B-9962-5341C617EEA3}">
      <dgm:prSet phldrT="[Текст]"/>
      <dgm:spPr/>
      <dgm:t>
        <a:bodyPr/>
        <a:lstStyle/>
        <a:p>
          <a:r>
            <a:rPr lang="ru-RU" dirty="0" smtClean="0"/>
            <a:t>Занятия по обучению грамоте</a:t>
          </a:r>
          <a:endParaRPr lang="ru-RU" dirty="0"/>
        </a:p>
      </dgm:t>
    </dgm:pt>
    <dgm:pt modelId="{A8B75812-C120-4017-BEF9-3983CF104085}" type="parTrans" cxnId="{21798EE6-0A40-45D6-B1A9-E383E8B948FE}">
      <dgm:prSet/>
      <dgm:spPr/>
      <dgm:t>
        <a:bodyPr/>
        <a:lstStyle/>
        <a:p>
          <a:endParaRPr lang="ru-RU"/>
        </a:p>
      </dgm:t>
    </dgm:pt>
    <dgm:pt modelId="{7A75D89C-93F8-47B5-8C30-0CD7987B9B75}" type="sibTrans" cxnId="{21798EE6-0A40-45D6-B1A9-E383E8B948FE}">
      <dgm:prSet/>
      <dgm:spPr/>
      <dgm:t>
        <a:bodyPr/>
        <a:lstStyle/>
        <a:p>
          <a:endParaRPr lang="ru-RU"/>
        </a:p>
      </dgm:t>
    </dgm:pt>
    <dgm:pt modelId="{346EDD9F-5799-488F-AA07-6A717F8A3203}">
      <dgm:prSet/>
      <dgm:spPr/>
      <dgm:t>
        <a:bodyPr/>
        <a:lstStyle/>
        <a:p>
          <a:r>
            <a:rPr lang="ru-RU" dirty="0" smtClean="0"/>
            <a:t>Старшая группа</a:t>
          </a:r>
          <a:endParaRPr lang="ru-RU" dirty="0"/>
        </a:p>
      </dgm:t>
    </dgm:pt>
    <dgm:pt modelId="{6EBAA621-87C7-43FB-9294-8CAF613D94C8}" type="parTrans" cxnId="{FD54D20F-DF63-4A92-8BE0-7FE1591B82B5}">
      <dgm:prSet/>
      <dgm:spPr/>
      <dgm:t>
        <a:bodyPr/>
        <a:lstStyle/>
        <a:p>
          <a:endParaRPr lang="ru-RU"/>
        </a:p>
      </dgm:t>
    </dgm:pt>
    <dgm:pt modelId="{09AA7F69-BD3D-4CC7-9448-E0B8DB860158}" type="sibTrans" cxnId="{FD54D20F-DF63-4A92-8BE0-7FE1591B82B5}">
      <dgm:prSet/>
      <dgm:spPr/>
      <dgm:t>
        <a:bodyPr/>
        <a:lstStyle/>
        <a:p>
          <a:endParaRPr lang="ru-RU"/>
        </a:p>
      </dgm:t>
    </dgm:pt>
    <dgm:pt modelId="{DACB1F0F-81D4-4FAA-B9F7-0D531B1E533C}">
      <dgm:prSet phldrT="[Текст]"/>
      <dgm:spPr/>
      <dgm:t>
        <a:bodyPr/>
        <a:lstStyle/>
        <a:p>
          <a:r>
            <a:rPr lang="ru-RU" dirty="0" smtClean="0"/>
            <a:t>Подготовительная к школе группа</a:t>
          </a:r>
          <a:endParaRPr lang="ru-RU" dirty="0"/>
        </a:p>
      </dgm:t>
    </dgm:pt>
    <dgm:pt modelId="{D594A67E-6A14-405F-8766-FFE12CAFDE3F}" type="sibTrans" cxnId="{EA73F456-39C4-487D-924A-A659CA90DB80}">
      <dgm:prSet/>
      <dgm:spPr/>
      <dgm:t>
        <a:bodyPr/>
        <a:lstStyle/>
        <a:p>
          <a:endParaRPr lang="ru-RU"/>
        </a:p>
      </dgm:t>
    </dgm:pt>
    <dgm:pt modelId="{F1C58715-F51B-4FF1-AA50-E01FC6228443}" type="parTrans" cxnId="{EA73F456-39C4-487D-924A-A659CA90DB80}">
      <dgm:prSet/>
      <dgm:spPr/>
      <dgm:t>
        <a:bodyPr/>
        <a:lstStyle/>
        <a:p>
          <a:endParaRPr lang="ru-RU"/>
        </a:p>
      </dgm:t>
    </dgm:pt>
    <dgm:pt modelId="{E97290AB-E58D-406A-BB72-2B5C7DC06B79}" type="pres">
      <dgm:prSet presAssocID="{BF3F74F4-A09E-4A8F-A9DF-2C55868EF93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E542CB0-7B37-4CF5-9E21-DB991B7AAF40}" type="pres">
      <dgm:prSet presAssocID="{D83C7D24-6508-4BAB-97F7-032DD7F7A874}" presName="root" presStyleCnt="0"/>
      <dgm:spPr/>
    </dgm:pt>
    <dgm:pt modelId="{E83EC7AD-A834-403C-BBDE-538FAB551465}" type="pres">
      <dgm:prSet presAssocID="{D83C7D24-6508-4BAB-97F7-032DD7F7A874}" presName="rootComposite" presStyleCnt="0"/>
      <dgm:spPr/>
    </dgm:pt>
    <dgm:pt modelId="{A076F20F-3A26-44EE-9D01-4CC028DD655D}" type="pres">
      <dgm:prSet presAssocID="{D83C7D24-6508-4BAB-97F7-032DD7F7A874}" presName="rootText" presStyleLbl="node1" presStyleIdx="0" presStyleCnt="2" custScaleX="130244" custLinFactNeighborX="4111" custLinFactNeighborY="2611"/>
      <dgm:spPr/>
      <dgm:t>
        <a:bodyPr/>
        <a:lstStyle/>
        <a:p>
          <a:endParaRPr lang="ru-RU"/>
        </a:p>
      </dgm:t>
    </dgm:pt>
    <dgm:pt modelId="{E75A1425-D449-40AA-B752-29753FC1A4A1}" type="pres">
      <dgm:prSet presAssocID="{D83C7D24-6508-4BAB-97F7-032DD7F7A874}" presName="rootConnector" presStyleLbl="node1" presStyleIdx="0" presStyleCnt="2"/>
      <dgm:spPr/>
      <dgm:t>
        <a:bodyPr/>
        <a:lstStyle/>
        <a:p>
          <a:endParaRPr lang="ru-RU"/>
        </a:p>
      </dgm:t>
    </dgm:pt>
    <dgm:pt modelId="{B2DE3900-72BE-4B44-B809-49C726FFB31D}" type="pres">
      <dgm:prSet presAssocID="{D83C7D24-6508-4BAB-97F7-032DD7F7A874}" presName="childShape" presStyleCnt="0"/>
      <dgm:spPr/>
    </dgm:pt>
    <dgm:pt modelId="{DE9719AD-6ED4-42D5-B4A2-75EF2C4F8844}" type="pres">
      <dgm:prSet presAssocID="{6A9F9554-F20D-4558-8A3F-ED79050DBA85}" presName="Name13" presStyleLbl="parChTrans1D2" presStyleIdx="0" presStyleCnt="4"/>
      <dgm:spPr/>
      <dgm:t>
        <a:bodyPr/>
        <a:lstStyle/>
        <a:p>
          <a:endParaRPr lang="ru-RU"/>
        </a:p>
      </dgm:t>
    </dgm:pt>
    <dgm:pt modelId="{0FF11758-B179-4522-8139-02BA5D6B0481}" type="pres">
      <dgm:prSet presAssocID="{DC1D7146-5D2D-42C5-A031-07B036F00F59}" presName="childText" presStyleLbl="bgAcc1" presStyleIdx="0" presStyleCnt="4" custScaleY="38710" custLinFactNeighborX="-6277" custLinFactNeighborY="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7F88A-53FE-4757-907F-62152B03BFE5}" type="pres">
      <dgm:prSet presAssocID="{19F73CF8-71BB-4688-81D3-2BFA4D751C80}" presName="Name13" presStyleLbl="parChTrans1D2" presStyleIdx="1" presStyleCnt="4"/>
      <dgm:spPr/>
      <dgm:t>
        <a:bodyPr/>
        <a:lstStyle/>
        <a:p>
          <a:endParaRPr lang="ru-RU"/>
        </a:p>
      </dgm:t>
    </dgm:pt>
    <dgm:pt modelId="{B51ECC11-D258-4229-9495-4A216CDA50BC}" type="pres">
      <dgm:prSet presAssocID="{519ADE59-EC93-4953-ADF5-C1FE01BEBB3C}" presName="childText" presStyleLbl="bgAcc1" presStyleIdx="1" presStyleCnt="4" custScaleY="35390" custLinFactNeighborX="-6277" custLinFactNeighborY="-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BF445-7E1D-4446-BA22-807CB1DA2618}" type="pres">
      <dgm:prSet presAssocID="{6EBAA621-87C7-43FB-9294-8CAF613D94C8}" presName="Name13" presStyleLbl="parChTrans1D2" presStyleIdx="2" presStyleCnt="4"/>
      <dgm:spPr/>
      <dgm:t>
        <a:bodyPr/>
        <a:lstStyle/>
        <a:p>
          <a:endParaRPr lang="ru-RU"/>
        </a:p>
      </dgm:t>
    </dgm:pt>
    <dgm:pt modelId="{6AAA6EE4-ECF2-404E-8E6F-61900173F305}" type="pres">
      <dgm:prSet presAssocID="{346EDD9F-5799-488F-AA07-6A717F8A3203}" presName="childText" presStyleLbl="bgAcc1" presStyleIdx="2" presStyleCnt="4" custAng="0" custScaleY="33627" custLinFactNeighborX="-6277" custLinFactNeighborY="-22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5AC0A-EFF4-4677-B94E-A5FB637753A4}" type="pres">
      <dgm:prSet presAssocID="{9643CE64-32EA-467B-9962-5341C617EEA3}" presName="root" presStyleCnt="0"/>
      <dgm:spPr/>
    </dgm:pt>
    <dgm:pt modelId="{64C42024-E303-4EB5-A283-02E205D1D353}" type="pres">
      <dgm:prSet presAssocID="{9643CE64-32EA-467B-9962-5341C617EEA3}" presName="rootComposite" presStyleCnt="0"/>
      <dgm:spPr/>
    </dgm:pt>
    <dgm:pt modelId="{D20D4CDB-73FA-484E-BAE5-1CC5B446D8F7}" type="pres">
      <dgm:prSet presAssocID="{9643CE64-32EA-467B-9962-5341C617EEA3}" presName="rootText" presStyleLbl="node1" presStyleIdx="1" presStyleCnt="2" custScaleX="107759" custLinFactNeighborX="-11577" custLinFactNeighborY="2611"/>
      <dgm:spPr/>
      <dgm:t>
        <a:bodyPr/>
        <a:lstStyle/>
        <a:p>
          <a:endParaRPr lang="ru-RU"/>
        </a:p>
      </dgm:t>
    </dgm:pt>
    <dgm:pt modelId="{1CF7E0C8-643F-4538-86BC-6FD978B0833D}" type="pres">
      <dgm:prSet presAssocID="{9643CE64-32EA-467B-9962-5341C617EEA3}" presName="rootConnector" presStyleLbl="node1" presStyleIdx="1" presStyleCnt="2"/>
      <dgm:spPr/>
      <dgm:t>
        <a:bodyPr/>
        <a:lstStyle/>
        <a:p>
          <a:endParaRPr lang="ru-RU"/>
        </a:p>
      </dgm:t>
    </dgm:pt>
    <dgm:pt modelId="{F0F186CF-4C55-438E-A8F0-50959381041E}" type="pres">
      <dgm:prSet presAssocID="{9643CE64-32EA-467B-9962-5341C617EEA3}" presName="childShape" presStyleCnt="0"/>
      <dgm:spPr/>
    </dgm:pt>
    <dgm:pt modelId="{9803077A-74B9-45BA-AC1D-3D6A77FFE640}" type="pres">
      <dgm:prSet presAssocID="{F1C58715-F51B-4FF1-AA50-E01FC622844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F9626213-1499-41B7-AB26-56FBF6718C22}" type="pres">
      <dgm:prSet presAssocID="{DACB1F0F-81D4-4FAA-B9F7-0D531B1E533C}" presName="childText" presStyleLbl="bgAcc1" presStyleIdx="3" presStyleCnt="4" custScaleY="41281" custLinFactNeighborX="-22909" custLinFactNeighborY="29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7D0666-00CB-4640-9218-593624B201DE}" type="presOf" srcId="{D83C7D24-6508-4BAB-97F7-032DD7F7A874}" destId="{A076F20F-3A26-44EE-9D01-4CC028DD655D}" srcOrd="0" destOrd="0" presId="urn:microsoft.com/office/officeart/2005/8/layout/hierarchy3"/>
    <dgm:cxn modelId="{8E638D75-77DA-4209-A576-AAEC64311AB0}" srcId="{BF3F74F4-A09E-4A8F-A9DF-2C55868EF935}" destId="{D83C7D24-6508-4BAB-97F7-032DD7F7A874}" srcOrd="0" destOrd="0" parTransId="{980B6E49-E240-40FF-9643-6E7F93864C24}" sibTransId="{387B6076-613D-4C06-B2F3-12206B3B5A91}"/>
    <dgm:cxn modelId="{BBC80345-C6D2-4020-9138-EC6B1CBD5886}" type="presOf" srcId="{346EDD9F-5799-488F-AA07-6A717F8A3203}" destId="{6AAA6EE4-ECF2-404E-8E6F-61900173F305}" srcOrd="0" destOrd="0" presId="urn:microsoft.com/office/officeart/2005/8/layout/hierarchy3"/>
    <dgm:cxn modelId="{FD54D20F-DF63-4A92-8BE0-7FE1591B82B5}" srcId="{D83C7D24-6508-4BAB-97F7-032DD7F7A874}" destId="{346EDD9F-5799-488F-AA07-6A717F8A3203}" srcOrd="2" destOrd="0" parTransId="{6EBAA621-87C7-43FB-9294-8CAF613D94C8}" sibTransId="{09AA7F69-BD3D-4CC7-9448-E0B8DB860158}"/>
    <dgm:cxn modelId="{FEA43AF5-E2AA-470A-91EC-D1F0F5FEFB18}" type="presOf" srcId="{6A9F9554-F20D-4558-8A3F-ED79050DBA85}" destId="{DE9719AD-6ED4-42D5-B4A2-75EF2C4F8844}" srcOrd="0" destOrd="0" presId="urn:microsoft.com/office/officeart/2005/8/layout/hierarchy3"/>
    <dgm:cxn modelId="{21798EE6-0A40-45D6-B1A9-E383E8B948FE}" srcId="{BF3F74F4-A09E-4A8F-A9DF-2C55868EF935}" destId="{9643CE64-32EA-467B-9962-5341C617EEA3}" srcOrd="1" destOrd="0" parTransId="{A8B75812-C120-4017-BEF9-3983CF104085}" sibTransId="{7A75D89C-93F8-47B5-8C30-0CD7987B9B75}"/>
    <dgm:cxn modelId="{3F97C7C8-0B75-4442-A478-00B0E30BF3DE}" type="presOf" srcId="{9643CE64-32EA-467B-9962-5341C617EEA3}" destId="{D20D4CDB-73FA-484E-BAE5-1CC5B446D8F7}" srcOrd="0" destOrd="0" presId="urn:microsoft.com/office/officeart/2005/8/layout/hierarchy3"/>
    <dgm:cxn modelId="{ECA5CD9E-10FF-4137-9AC3-CFB25B997384}" type="presOf" srcId="{D83C7D24-6508-4BAB-97F7-032DD7F7A874}" destId="{E75A1425-D449-40AA-B752-29753FC1A4A1}" srcOrd="1" destOrd="0" presId="urn:microsoft.com/office/officeart/2005/8/layout/hierarchy3"/>
    <dgm:cxn modelId="{EA73F456-39C4-487D-924A-A659CA90DB80}" srcId="{9643CE64-32EA-467B-9962-5341C617EEA3}" destId="{DACB1F0F-81D4-4FAA-B9F7-0D531B1E533C}" srcOrd="0" destOrd="0" parTransId="{F1C58715-F51B-4FF1-AA50-E01FC6228443}" sibTransId="{D594A67E-6A14-405F-8766-FFE12CAFDE3F}"/>
    <dgm:cxn modelId="{E4A93588-A5C9-4ECD-9892-A15D71E60DD0}" srcId="{D83C7D24-6508-4BAB-97F7-032DD7F7A874}" destId="{DC1D7146-5D2D-42C5-A031-07B036F00F59}" srcOrd="0" destOrd="0" parTransId="{6A9F9554-F20D-4558-8A3F-ED79050DBA85}" sibTransId="{2E2090A0-B2BA-47B7-B44C-AFBC8AB8B172}"/>
    <dgm:cxn modelId="{99968095-37C9-4A00-8C83-4D4BCC99EC5D}" type="presOf" srcId="{F1C58715-F51B-4FF1-AA50-E01FC6228443}" destId="{9803077A-74B9-45BA-AC1D-3D6A77FFE640}" srcOrd="0" destOrd="0" presId="urn:microsoft.com/office/officeart/2005/8/layout/hierarchy3"/>
    <dgm:cxn modelId="{76ED9246-62ED-4579-AF6E-0ECD48A2EE4F}" type="presOf" srcId="{BF3F74F4-A09E-4A8F-A9DF-2C55868EF935}" destId="{E97290AB-E58D-406A-BB72-2B5C7DC06B79}" srcOrd="0" destOrd="0" presId="urn:microsoft.com/office/officeart/2005/8/layout/hierarchy3"/>
    <dgm:cxn modelId="{CC7C62E7-B1AD-4296-BA01-A9672625F9D2}" type="presOf" srcId="{9643CE64-32EA-467B-9962-5341C617EEA3}" destId="{1CF7E0C8-643F-4538-86BC-6FD978B0833D}" srcOrd="1" destOrd="0" presId="urn:microsoft.com/office/officeart/2005/8/layout/hierarchy3"/>
    <dgm:cxn modelId="{5121633E-D467-4FB7-8931-8FCA5B250113}" type="presOf" srcId="{DC1D7146-5D2D-42C5-A031-07B036F00F59}" destId="{0FF11758-B179-4522-8139-02BA5D6B0481}" srcOrd="0" destOrd="0" presId="urn:microsoft.com/office/officeart/2005/8/layout/hierarchy3"/>
    <dgm:cxn modelId="{5EA84C73-4379-4185-A1D4-D9F37EEDEFE5}" type="presOf" srcId="{19F73CF8-71BB-4688-81D3-2BFA4D751C80}" destId="{6847F88A-53FE-4757-907F-62152B03BFE5}" srcOrd="0" destOrd="0" presId="urn:microsoft.com/office/officeart/2005/8/layout/hierarchy3"/>
    <dgm:cxn modelId="{A8130171-E911-44FA-8953-3FFB9B21010B}" type="presOf" srcId="{DACB1F0F-81D4-4FAA-B9F7-0D531B1E533C}" destId="{F9626213-1499-41B7-AB26-56FBF6718C22}" srcOrd="0" destOrd="0" presId="urn:microsoft.com/office/officeart/2005/8/layout/hierarchy3"/>
    <dgm:cxn modelId="{C8953D6B-4A6C-429C-AAE1-343F0B0BB2EE}" type="presOf" srcId="{519ADE59-EC93-4953-ADF5-C1FE01BEBB3C}" destId="{B51ECC11-D258-4229-9495-4A216CDA50BC}" srcOrd="0" destOrd="0" presId="urn:microsoft.com/office/officeart/2005/8/layout/hierarchy3"/>
    <dgm:cxn modelId="{FACA3A18-52C4-4240-8B90-5BFB407AB3AA}" type="presOf" srcId="{6EBAA621-87C7-43FB-9294-8CAF613D94C8}" destId="{134BF445-7E1D-4446-BA22-807CB1DA2618}" srcOrd="0" destOrd="0" presId="urn:microsoft.com/office/officeart/2005/8/layout/hierarchy3"/>
    <dgm:cxn modelId="{A320E18D-E6A4-49EB-A5AB-F6DA627E6F1F}" srcId="{D83C7D24-6508-4BAB-97F7-032DD7F7A874}" destId="{519ADE59-EC93-4953-ADF5-C1FE01BEBB3C}" srcOrd="1" destOrd="0" parTransId="{19F73CF8-71BB-4688-81D3-2BFA4D751C80}" sibTransId="{0DC4250A-A175-4C41-954C-AAA921ABED0A}"/>
    <dgm:cxn modelId="{6B232CF5-7D8F-4490-BE64-5BBD520E3D90}" type="presParOf" srcId="{E97290AB-E58D-406A-BB72-2B5C7DC06B79}" destId="{4E542CB0-7B37-4CF5-9E21-DB991B7AAF40}" srcOrd="0" destOrd="0" presId="urn:microsoft.com/office/officeart/2005/8/layout/hierarchy3"/>
    <dgm:cxn modelId="{678624A9-08CE-40F8-BCB3-9123105BC2ED}" type="presParOf" srcId="{4E542CB0-7B37-4CF5-9E21-DB991B7AAF40}" destId="{E83EC7AD-A834-403C-BBDE-538FAB551465}" srcOrd="0" destOrd="0" presId="urn:microsoft.com/office/officeart/2005/8/layout/hierarchy3"/>
    <dgm:cxn modelId="{4DE05127-D94C-44BE-A6E7-004CEC680945}" type="presParOf" srcId="{E83EC7AD-A834-403C-BBDE-538FAB551465}" destId="{A076F20F-3A26-44EE-9D01-4CC028DD655D}" srcOrd="0" destOrd="0" presId="urn:microsoft.com/office/officeart/2005/8/layout/hierarchy3"/>
    <dgm:cxn modelId="{6EB954D3-480D-443D-ABB7-933732A623C2}" type="presParOf" srcId="{E83EC7AD-A834-403C-BBDE-538FAB551465}" destId="{E75A1425-D449-40AA-B752-29753FC1A4A1}" srcOrd="1" destOrd="0" presId="urn:microsoft.com/office/officeart/2005/8/layout/hierarchy3"/>
    <dgm:cxn modelId="{C09BB339-6DC0-4077-A8A6-29541D5194D1}" type="presParOf" srcId="{4E542CB0-7B37-4CF5-9E21-DB991B7AAF40}" destId="{B2DE3900-72BE-4B44-B809-49C726FFB31D}" srcOrd="1" destOrd="0" presId="urn:microsoft.com/office/officeart/2005/8/layout/hierarchy3"/>
    <dgm:cxn modelId="{81ED07F9-07AD-4BF7-A90F-62D6FB5138CD}" type="presParOf" srcId="{B2DE3900-72BE-4B44-B809-49C726FFB31D}" destId="{DE9719AD-6ED4-42D5-B4A2-75EF2C4F8844}" srcOrd="0" destOrd="0" presId="urn:microsoft.com/office/officeart/2005/8/layout/hierarchy3"/>
    <dgm:cxn modelId="{0F2DD697-88D0-4F4A-A904-58F50DD3A5D5}" type="presParOf" srcId="{B2DE3900-72BE-4B44-B809-49C726FFB31D}" destId="{0FF11758-B179-4522-8139-02BA5D6B0481}" srcOrd="1" destOrd="0" presId="urn:microsoft.com/office/officeart/2005/8/layout/hierarchy3"/>
    <dgm:cxn modelId="{39A4CD57-ECB4-49B8-8D68-D5D1EED2B051}" type="presParOf" srcId="{B2DE3900-72BE-4B44-B809-49C726FFB31D}" destId="{6847F88A-53FE-4757-907F-62152B03BFE5}" srcOrd="2" destOrd="0" presId="urn:microsoft.com/office/officeart/2005/8/layout/hierarchy3"/>
    <dgm:cxn modelId="{79D25346-BECE-4DD1-96BD-70FA53D2A4C6}" type="presParOf" srcId="{B2DE3900-72BE-4B44-B809-49C726FFB31D}" destId="{B51ECC11-D258-4229-9495-4A216CDA50BC}" srcOrd="3" destOrd="0" presId="urn:microsoft.com/office/officeart/2005/8/layout/hierarchy3"/>
    <dgm:cxn modelId="{3E9D9EEC-C3AE-4243-8998-0F775C114CF8}" type="presParOf" srcId="{B2DE3900-72BE-4B44-B809-49C726FFB31D}" destId="{134BF445-7E1D-4446-BA22-807CB1DA2618}" srcOrd="4" destOrd="0" presId="urn:microsoft.com/office/officeart/2005/8/layout/hierarchy3"/>
    <dgm:cxn modelId="{1C91AAA5-093F-487C-B23A-CE5B9BC84943}" type="presParOf" srcId="{B2DE3900-72BE-4B44-B809-49C726FFB31D}" destId="{6AAA6EE4-ECF2-404E-8E6F-61900173F305}" srcOrd="5" destOrd="0" presId="urn:microsoft.com/office/officeart/2005/8/layout/hierarchy3"/>
    <dgm:cxn modelId="{7E002B2C-A628-4D93-9BB2-3C05C58032FF}" type="presParOf" srcId="{E97290AB-E58D-406A-BB72-2B5C7DC06B79}" destId="{2345AC0A-EFF4-4677-B94E-A5FB637753A4}" srcOrd="1" destOrd="0" presId="urn:microsoft.com/office/officeart/2005/8/layout/hierarchy3"/>
    <dgm:cxn modelId="{B46C4290-9CAD-442D-8E34-3E3D2076AF5B}" type="presParOf" srcId="{2345AC0A-EFF4-4677-B94E-A5FB637753A4}" destId="{64C42024-E303-4EB5-A283-02E205D1D353}" srcOrd="0" destOrd="0" presId="urn:microsoft.com/office/officeart/2005/8/layout/hierarchy3"/>
    <dgm:cxn modelId="{613D26A3-8462-42D7-8711-4257BBAE2D91}" type="presParOf" srcId="{64C42024-E303-4EB5-A283-02E205D1D353}" destId="{D20D4CDB-73FA-484E-BAE5-1CC5B446D8F7}" srcOrd="0" destOrd="0" presId="urn:microsoft.com/office/officeart/2005/8/layout/hierarchy3"/>
    <dgm:cxn modelId="{0288EE50-CD23-4AE2-8E5C-1B42B136EA4E}" type="presParOf" srcId="{64C42024-E303-4EB5-A283-02E205D1D353}" destId="{1CF7E0C8-643F-4538-86BC-6FD978B0833D}" srcOrd="1" destOrd="0" presId="urn:microsoft.com/office/officeart/2005/8/layout/hierarchy3"/>
    <dgm:cxn modelId="{B97EDD06-0462-478A-A93B-61F14736F55E}" type="presParOf" srcId="{2345AC0A-EFF4-4677-B94E-A5FB637753A4}" destId="{F0F186CF-4C55-438E-A8F0-50959381041E}" srcOrd="1" destOrd="0" presId="urn:microsoft.com/office/officeart/2005/8/layout/hierarchy3"/>
    <dgm:cxn modelId="{E79C684E-903A-46E1-B14C-54C7FEF996B0}" type="presParOf" srcId="{F0F186CF-4C55-438E-A8F0-50959381041E}" destId="{9803077A-74B9-45BA-AC1D-3D6A77FFE640}" srcOrd="0" destOrd="0" presId="urn:microsoft.com/office/officeart/2005/8/layout/hierarchy3"/>
    <dgm:cxn modelId="{144C0317-DBE6-4DB8-A9FD-F7A39B41F430}" type="presParOf" srcId="{F0F186CF-4C55-438E-A8F0-50959381041E}" destId="{F9626213-1499-41B7-AB26-56FBF6718C2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2B0A99-66A9-4E77-898C-6219E7BAA51F}">
      <dsp:nvSpPr>
        <dsp:cNvPr id="0" name=""/>
        <dsp:cNvSpPr/>
      </dsp:nvSpPr>
      <dsp:spPr>
        <a:xfrm>
          <a:off x="3062175" y="0"/>
          <a:ext cx="2410438" cy="1053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Звуковой анализ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62175" y="0"/>
        <a:ext cx="2410438" cy="1053926"/>
      </dsp:txXfrm>
    </dsp:sp>
    <dsp:sp modelId="{4F1DFA11-3BED-40AD-80AA-9CD51471E287}">
      <dsp:nvSpPr>
        <dsp:cNvPr id="0" name=""/>
        <dsp:cNvSpPr/>
      </dsp:nvSpPr>
      <dsp:spPr>
        <a:xfrm rot="3318084">
          <a:off x="4545021" y="1663562"/>
          <a:ext cx="1339359" cy="4631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3318084">
        <a:off x="4545021" y="1663562"/>
        <a:ext cx="1339359" cy="463113"/>
      </dsp:txXfrm>
    </dsp:sp>
    <dsp:sp modelId="{BC84437C-1B6D-4672-B3E1-940AB88AFFCB}">
      <dsp:nvSpPr>
        <dsp:cNvPr id="0" name=""/>
        <dsp:cNvSpPr/>
      </dsp:nvSpPr>
      <dsp:spPr>
        <a:xfrm>
          <a:off x="5112569" y="2736312"/>
          <a:ext cx="2646361" cy="18446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умение определять последовательность звуков в слове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12569" y="2736312"/>
        <a:ext cx="2646361" cy="1844633"/>
      </dsp:txXfrm>
    </dsp:sp>
    <dsp:sp modelId="{C602EB8D-7F98-40B4-929B-0A673DFAA187}">
      <dsp:nvSpPr>
        <dsp:cNvPr id="0" name=""/>
        <dsp:cNvSpPr/>
      </dsp:nvSpPr>
      <dsp:spPr>
        <a:xfrm rot="10766029">
          <a:off x="1907549" y="2923360"/>
          <a:ext cx="1339359" cy="4631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766029">
        <a:off x="1907549" y="2923360"/>
        <a:ext cx="1339359" cy="463113"/>
      </dsp:txXfrm>
    </dsp:sp>
    <dsp:sp modelId="{076B1123-1DDA-49AB-A2C9-2469A5FF0C30}">
      <dsp:nvSpPr>
        <dsp:cNvPr id="0" name=""/>
        <dsp:cNvSpPr/>
      </dsp:nvSpPr>
      <dsp:spPr>
        <a:xfrm>
          <a:off x="792089" y="2808315"/>
          <a:ext cx="2646361" cy="17860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умение определять наличие звука в слове</a:t>
          </a:r>
        </a:p>
      </dsp:txBody>
      <dsp:txXfrm>
        <a:off x="792089" y="2808315"/>
        <a:ext cx="2646361" cy="1786016"/>
      </dsp:txXfrm>
    </dsp:sp>
    <dsp:sp modelId="{E423FD61-99EE-4FF6-A825-DA297DF420AD}">
      <dsp:nvSpPr>
        <dsp:cNvPr id="0" name=""/>
        <dsp:cNvSpPr/>
      </dsp:nvSpPr>
      <dsp:spPr>
        <a:xfrm rot="18248168">
          <a:off x="2645736" y="1699564"/>
          <a:ext cx="1339359" cy="4631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8248168">
        <a:off x="2645736" y="1699564"/>
        <a:ext cx="1339359" cy="46311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76F20F-3A26-44EE-9D01-4CC028DD655D}">
      <dsp:nvSpPr>
        <dsp:cNvPr id="0" name=""/>
        <dsp:cNvSpPr/>
      </dsp:nvSpPr>
      <dsp:spPr>
        <a:xfrm>
          <a:off x="144017" y="648066"/>
          <a:ext cx="4435400" cy="17027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Занятие по формированию фонетико – фонематической стороны речи</a:t>
          </a:r>
          <a:endParaRPr lang="ru-RU" sz="2700" kern="1200" dirty="0"/>
        </a:p>
      </dsp:txBody>
      <dsp:txXfrm>
        <a:off x="144017" y="648066"/>
        <a:ext cx="4435400" cy="1702727"/>
      </dsp:txXfrm>
    </dsp:sp>
    <dsp:sp modelId="{DE9719AD-6ED4-42D5-B4A2-75EF2C4F8844}">
      <dsp:nvSpPr>
        <dsp:cNvPr id="0" name=""/>
        <dsp:cNvSpPr/>
      </dsp:nvSpPr>
      <dsp:spPr>
        <a:xfrm>
          <a:off x="587558" y="2350794"/>
          <a:ext cx="132533" cy="7150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5077"/>
              </a:lnTo>
              <a:lnTo>
                <a:pt x="132533" y="7150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11758-B179-4522-8139-02BA5D6B0481}">
      <dsp:nvSpPr>
        <dsp:cNvPr id="0" name=""/>
        <dsp:cNvSpPr/>
      </dsp:nvSpPr>
      <dsp:spPr>
        <a:xfrm>
          <a:off x="720091" y="2736308"/>
          <a:ext cx="2724363" cy="659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Вторая младшая группа</a:t>
          </a:r>
          <a:endParaRPr lang="ru-RU" sz="2000" kern="1200" dirty="0"/>
        </a:p>
      </dsp:txBody>
      <dsp:txXfrm>
        <a:off x="720091" y="2736308"/>
        <a:ext cx="2724363" cy="659125"/>
      </dsp:txXfrm>
    </dsp:sp>
    <dsp:sp modelId="{6847F88A-53FE-4757-907F-62152B03BFE5}">
      <dsp:nvSpPr>
        <dsp:cNvPr id="0" name=""/>
        <dsp:cNvSpPr/>
      </dsp:nvSpPr>
      <dsp:spPr>
        <a:xfrm>
          <a:off x="587558" y="2350794"/>
          <a:ext cx="132533" cy="1622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2903"/>
              </a:lnTo>
              <a:lnTo>
                <a:pt x="132533" y="16229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ECC11-D258-4229-9495-4A216CDA50BC}">
      <dsp:nvSpPr>
        <dsp:cNvPr id="0" name=""/>
        <dsp:cNvSpPr/>
      </dsp:nvSpPr>
      <dsp:spPr>
        <a:xfrm>
          <a:off x="720091" y="3672400"/>
          <a:ext cx="2724363" cy="602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Средняя группа</a:t>
          </a:r>
          <a:endParaRPr lang="ru-RU" sz="2000" kern="1200" dirty="0"/>
        </a:p>
      </dsp:txBody>
      <dsp:txXfrm>
        <a:off x="720091" y="3672400"/>
        <a:ext cx="2724363" cy="602595"/>
      </dsp:txXfrm>
    </dsp:sp>
    <dsp:sp modelId="{134BF445-7E1D-4446-BA22-807CB1DA2618}">
      <dsp:nvSpPr>
        <dsp:cNvPr id="0" name=""/>
        <dsp:cNvSpPr/>
      </dsp:nvSpPr>
      <dsp:spPr>
        <a:xfrm>
          <a:off x="587558" y="2350794"/>
          <a:ext cx="132533" cy="2399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9985"/>
              </a:lnTo>
              <a:lnTo>
                <a:pt x="132533" y="23999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A6EE4-ECF2-404E-8E6F-61900173F305}">
      <dsp:nvSpPr>
        <dsp:cNvPr id="0" name=""/>
        <dsp:cNvSpPr/>
      </dsp:nvSpPr>
      <dsp:spPr>
        <a:xfrm>
          <a:off x="720091" y="4464491"/>
          <a:ext cx="2724363" cy="5725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Старшая группа</a:t>
          </a:r>
          <a:endParaRPr lang="ru-RU" sz="2000" kern="1200" dirty="0"/>
        </a:p>
      </dsp:txBody>
      <dsp:txXfrm>
        <a:off x="720091" y="4464491"/>
        <a:ext cx="2724363" cy="572576"/>
      </dsp:txXfrm>
    </dsp:sp>
    <dsp:sp modelId="{D20D4CDB-73FA-484E-BAE5-1CC5B446D8F7}">
      <dsp:nvSpPr>
        <dsp:cNvPr id="0" name=""/>
        <dsp:cNvSpPr/>
      </dsp:nvSpPr>
      <dsp:spPr>
        <a:xfrm>
          <a:off x="4896534" y="648066"/>
          <a:ext cx="3669684" cy="17027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Занятия по обучению грамоте</a:t>
          </a:r>
          <a:endParaRPr lang="ru-RU" sz="2700" kern="1200" dirty="0"/>
        </a:p>
      </dsp:txBody>
      <dsp:txXfrm>
        <a:off x="4896534" y="648066"/>
        <a:ext cx="3669684" cy="1702727"/>
      </dsp:txXfrm>
    </dsp:sp>
    <dsp:sp modelId="{9803077A-74B9-45BA-AC1D-3D6A77FFE640}">
      <dsp:nvSpPr>
        <dsp:cNvPr id="0" name=""/>
        <dsp:cNvSpPr/>
      </dsp:nvSpPr>
      <dsp:spPr>
        <a:xfrm>
          <a:off x="5263503" y="2350794"/>
          <a:ext cx="137093" cy="1241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1024"/>
              </a:lnTo>
              <a:lnTo>
                <a:pt x="137093" y="12410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626213-1499-41B7-AB26-56FBF6718C22}">
      <dsp:nvSpPr>
        <dsp:cNvPr id="0" name=""/>
        <dsp:cNvSpPr/>
      </dsp:nvSpPr>
      <dsp:spPr>
        <a:xfrm>
          <a:off x="5400596" y="3240366"/>
          <a:ext cx="2724363" cy="702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Подготовительная к школе группа</a:t>
          </a:r>
          <a:endParaRPr lang="ru-RU" sz="2000" kern="1200" dirty="0"/>
        </a:p>
      </dsp:txBody>
      <dsp:txXfrm>
        <a:off x="5400596" y="3240366"/>
        <a:ext cx="2724363" cy="702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3E947-182C-4182-BF1A-437AA36836FB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9C3C9-6197-47E0-933F-EAAA0A247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16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9C3C9-6197-47E0-933F-EAAA0A247BC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9C3C9-6197-47E0-933F-EAAA0A247BC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178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8" name="Picture 14" descr="Детский садик на прозрачном фо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0"/>
            <a:ext cx="5357818" cy="26860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3672408" cy="86409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«Детский сад № 9 компенсирующего вида»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4643446"/>
            <a:ext cx="5000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учитель-логопед 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Петрухина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О.А.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6072206"/>
            <a:ext cx="1918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 Ефремов 2022г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270" name="Picture 6" descr="https://proprikol.ru/wp-content/uploads/2019/09/kartinki-na-prozrachnom-fone-dlya-detej-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365104"/>
            <a:ext cx="2786050" cy="202859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6" y="2060848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 ДОКЛАДА: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«Возрастные ступени в работе по развитию фонематического слуха и формированию фонематического восприятия у детей  с ОВЗ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образовательной организации компенсирующего вида»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4211960" cy="652534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 занятиях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 второй младшей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группе я учу детей  слышать первый гласный звук в ударной позиции, а затем и первый согласный в слове.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группе -  ударные и безударные гласные, согласные в начале и конце слова. Опорой для моей работы служат картинки – символы звуков, предложенные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М.Ф.Фомичевой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ее книге «Воспитание у детей правильного произношения».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Детский садик на прозрачном фо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1062" y="4653136"/>
            <a:ext cx="2211158" cy="1870980"/>
          </a:xfrm>
          <a:prstGeom prst="rect">
            <a:avLst/>
          </a:prstGeom>
          <a:noFill/>
        </p:spPr>
      </p:pic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700808"/>
            <a:ext cx="1691742" cy="2737921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0420" y="1390931"/>
            <a:ext cx="1008112" cy="1173923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74929" y="2924944"/>
            <a:ext cx="1187845" cy="1368152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332656"/>
            <a:ext cx="1656184" cy="1080120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32240" y="4653136"/>
            <a:ext cx="1872208" cy="12961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20688"/>
            <a:ext cx="8472518" cy="79695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Игры, которые используются на занятиях по формированию фонетико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фонематической стороны речи во второй младшей и средней группах.</a:t>
            </a:r>
            <a:endParaRPr lang="ru-RU" sz="32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712968" cy="46805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Игры на развитие речевого дыхания: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«Листопад», «Снежинка», «Вьюга», «Ныряльщики», «Погреем руки». Цель: учить детей на одном выдохе менять силу голоса от тихого к громкому и наоборот.</a:t>
            </a:r>
          </a:p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Игры на развитие силы голоса: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«Эхо», «Кто как кричит», «Гудок».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«Гудок». Цель: учить детей менять силу голоса от громкого до тихого.</a:t>
            </a:r>
          </a:p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Игры на развитие высоты голоса: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«Скажи, как мама; скажи, как малыш», «Три медведя».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«Три медведя». Цель: развивать у детей умение менять высоту голоса.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Игры на развитие речевого слуха: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«Угадай, кто позвал», «Угадай, близко или далеко поезд», «Угадай, как надо делать».</a:t>
            </a:r>
          </a:p>
          <a:p>
            <a:pPr marL="361950" indent="-3619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«Угадай, как надо делать». Цель: Учить детей на слух определять темп речи и выполнять движение в соответствующем темпе.</a:t>
            </a:r>
          </a:p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Игры на развитие фонематического слуха: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«Магазин», «Волшебный сундучок», «Назови картинку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«Какая картинка лишняя?».</a:t>
            </a:r>
          </a:p>
          <a:p>
            <a:pPr marL="36195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«Волшебный сундучок» Цель: Упражнять детей в правильном произношении звука в словах и выделении его голосом.</a:t>
            </a: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1216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старшей группе на занятиях по формированию фонетико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фонематической стороны речи работа по совершенствованию произносительной стороны речи, развитию речевого слуха, речевого дыхания и развития фонематического слуха продолжается. На данном этапе вводятся понятия: гласные -  согласные, звонкие – глухие, твердые – мягкие звуки, отрабатываются сложные в произнесении согласные и йотированные гласные, развивается умение дифференцировать сходные звуки, наиболее часто смешиваемые детьми</a:t>
            </a: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068960"/>
            <a:ext cx="8640960" cy="35730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течение года продолжаю  работу по  выделению  начальных и конечных  гласных и согласных звуков, учу делать полный анализ слов, состоящих из 3х звуков (типа МАК, ДОМ), закрепляю умение делить слова на слоги. Одновременно изучается звук и его графическое изображение – буква.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своей работе я использую графические обозначения звуков, разработанные Ткаченко Т.А. Это подготавливает дошкольников к последующему этапу  – обучению грамоте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50206" cy="128215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Начало формирования фонематического восприятия в своей группе я провожу  с помощью игры «Ежик»</a:t>
            </a:r>
            <a:endParaRPr lang="ru-RU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72816"/>
            <a:ext cx="4248472" cy="460851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начало формирования у детей фонематического восприятия.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Задача:  Формировать у детей умение определять, где находится звук в данном слове.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Краткое описание: Дети голосом выделяют, где в данном слове находится заданный звук и определяют его позицию в начале, середине или конце слова. Вначале работа происходит с помощью логопеда, затем дети действуют самостоятельно. 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IMG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564904"/>
            <a:ext cx="3930650" cy="280632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нашем саду проходят занятия  по обучению грамоте с помощью пособия Н. С. Жуковой. 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5184576" cy="511256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-7620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основе  занятий лежат особенности обучения чтению, выделенные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Д.Б.Элькониным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 Это: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 звук и буква изучаются параллельно, что ускоряет процесс запоминания графического образа звука (буквы) и значительно ускоряет процесс формирования навыка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послогового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чтения;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 при знакомстве с буквой необходимо называть не ее "официальное" алфавитное название (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бэ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), а тот звук, который эта буква обозначает (м, б);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 графические начертания букв сначала изучаются только в их печатном варианте;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г) при изучении новой буквы обязательно включаются упражнения по профилактике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дислексии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8000" dirty="0"/>
          </a:p>
        </p:txBody>
      </p:sp>
      <p:pic>
        <p:nvPicPr>
          <p:cNvPr id="4" name="Содержимое 4" descr="IMG_0007.jpg"/>
          <p:cNvPicPr>
            <a:picLocks noChangeAspect="1"/>
          </p:cNvPicPr>
          <p:nvPr/>
        </p:nvPicPr>
        <p:blipFill rotWithShape="1">
          <a:blip r:embed="rId2" cstate="print"/>
          <a:srcRect r="7877"/>
          <a:stretch/>
        </p:blipFill>
        <p:spPr>
          <a:xfrm>
            <a:off x="5516459" y="1700808"/>
            <a:ext cx="3341791" cy="4389438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Касса букв</a:t>
            </a:r>
            <a:endParaRPr lang="ru-RU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870691"/>
            <a:ext cx="864096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из основных средств обучения звуковому анализу является касса букв. Систематическая работа с кассой букв (выкладывание слогов, слов, предложений) помогает подготовить дошкольников к овладению письмом, так как способствует формированию устойчивых звукобуквенных связей, овладению звуковым анализом и синтезом во внутреннем плане, что является залогом грамотного письма.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Касса букв позволяет использовать в обучении различные анализаторы: зрительный, слуховой, двигательный; развиваются межанализаторные связи, зрительное, слуховое внимание, пространственное восприятие, тонкая моторика пальцев и кистей рук.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занятия по обучению грамоте в подготовительной группе</a:t>
            </a:r>
            <a:endParaRPr lang="ru-RU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67544" y="1732167"/>
            <a:ext cx="8208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Организационный момент.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Повторение: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букв по ленте букв с характеристикой букв: гласные – согласные, глухие – звонкие, твердые – мягкие;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слогов, написанных на доске с изученными буквами;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Игры: </a:t>
            </a:r>
          </a:p>
          <a:p>
            <a:pPr marL="9906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«Выложи все буквы, которые знаешь из 2, 3, 4 палочек»;</a:t>
            </a:r>
          </a:p>
          <a:p>
            <a:pPr marL="9906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«Среди букв, написанных на доске, найди правильно написанные».</a:t>
            </a:r>
          </a:p>
          <a:p>
            <a:pPr marL="9906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«Назови все звуки в словах: КОТ, МАК, ДОМ, САД».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занятия по обучению грамоте в подготовительной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группе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новым звуком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 этапе дети должны выделить звук, повторяющийся в каждом слове. Слова могут быть даны в виде картинок, вывешиваемых на доску, дети могут отгадывать загадку и находить первый звук в слове, может проводиться игра «4-й лишний» как с показом картинок, так и на слух.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определяют звук, который будет изучаться на занятии. И этому звуку дается характеристика: гласный – согласный, если согласный звонкий – глухой, твердый – мягкий, уточняется произношение звука.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идут игры с данным звуком.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440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занятия по обучению грамоте в подготовительной 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группе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формирования фонематического восприятия на каждом занятии  использую в работе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игру «Гусеница».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Цель: формирование фонематического восприятия.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Задача: Учить детей определять, где в слове находится звук.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Гусеницы бывают 2-х видов – из 3-х и 4-х клеточек. Первая клеточка – голова, последняя – хвост. На первых порах дети определяют нахождение звука в слове из 3-х звуков, когда это упражнение усвоено, дети определяют нахождение звука в слове из 4-х звуков.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Кроме игры «Гусеница» на данном этапе используются игры: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«Придумай слово, скажи, где звук – в начале, середине, конце»,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«Найди все слова со звуком в стихотворении»,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«Большой – маленький»,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«Скажи наоборот»,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«Договори слово, добавив заданный звук», 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«Подбери слово к заданной схеме».</a:t>
            </a: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568952" cy="1254899"/>
          </a:xfrm>
        </p:spPr>
        <p:txBody>
          <a:bodyPr>
            <a:normAutofit fontScale="25000" lnSpcReduction="20000"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9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занятия по обучению грамоте в подготовительной группе:</a:t>
            </a:r>
            <a:r>
              <a:rPr lang="ru-RU" sz="9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72089"/>
            <a:ext cx="38164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5.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Знакомство с буквой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занятии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показываю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картинку, где буква с коротким стихотворением, дети описывают букву вместе со мной, отмечая, из каких элементов она состоит,  затем выкладывают ее из счетных палочек, находят в ленте букв, уточняя, где именно должна находиться там буква.</a:t>
            </a:r>
            <a:endParaRPr lang="ru-RU" sz="2400" dirty="0"/>
          </a:p>
        </p:txBody>
      </p:sp>
      <p:pic>
        <p:nvPicPr>
          <p:cNvPr id="5" name="Содержимое 4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700808"/>
            <a:ext cx="3104022" cy="438943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Недоразвитие фонематического слуха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700" i="1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фонематического восприятия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является одной из причин: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16832"/>
            <a:ext cx="8643998" cy="420933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дефектов звукопроизношения. Стойкое исправление звукопроизношения может быть гарантировано только при опережающем развитии фонематического слуха и фонематического восприятия.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 в лексико-грамматических категориях речи. При планомерной работе по формированию фонематического восприятия дошкольники намного лучше воспринимают и различают приставки,  суффиксы, окончания слов, выделяют предлоги в предложении и т.п.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трудностей в овладении звуковым анализом. 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вышеперечисленное приводит к  фонематической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дислексии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акустической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 школьников начальных классов.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Л.С.Цветкова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А.В.Семенович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Т.В.Ахутина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О.Б.Иншакова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др.).</a:t>
            </a:r>
          </a:p>
          <a:p>
            <a:endParaRPr lang="ru-RU" sz="2400" dirty="0" smtClean="0"/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352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занятия по обучению грамоте в подготовительной группе: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54006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кассой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того, чтобы выложить слово, дети отхлопывают его, определяя сколько слогов.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атем определяют, какие будут брать буквы для каждого слога.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Мною применяются и другие приемы. Большое внимание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уделяется всевозможным преобразованиям слов. 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Игры: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«Составь слог».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«Добавь букву. Какое слово получилось».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«Измени букву, прочитай новое слово».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«Путаница»: изображение букв, наложенных друг на друга.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«Переставь буквы»: Дано слово, над ним цифры. Надо поставить буквы в соответствии с цифрами.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«Переставь слоги»  - такая же игра со слогами.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«Буквы рассыпались, собери из них слово»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Рисунок 3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3640" y="1340768"/>
            <a:ext cx="2808312" cy="1872208"/>
          </a:xfrm>
          <a:prstGeom prst="rect">
            <a:avLst/>
          </a:prstGeom>
        </p:spPr>
      </p:pic>
      <p:pic>
        <p:nvPicPr>
          <p:cNvPr id="5" name="Содержимое 4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005064"/>
            <a:ext cx="2808312" cy="1957416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360040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4536504" cy="53285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«Путаница»: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изображение букв, наложенных друг на друга. Дети должны выложит все буквы, которые увидели в путанице.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«Переставь буквы»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Дано слово, над ним цифры. Надо поставить буквы в соответствии с цифрами.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«Переставь слоги»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такая же игра со слогами.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«Выложи все звуки в слове, подбери к ним буквы».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«Составь слово из первых звуков данных слов».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«Составь предложение. Выложи его из букв».</a:t>
            </a:r>
          </a:p>
          <a:p>
            <a:pPr>
              <a:buNone/>
            </a:pP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, ребусы, шарады,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кроссворды</a:t>
            </a:r>
            <a:endParaRPr lang="ru-RU" sz="5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5. Затем </a:t>
            </a: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идет работа с букварем: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дети читают тексты и отвечают на вопросы.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В конце занятия мы подводим итог.</a:t>
            </a:r>
          </a:p>
          <a:p>
            <a:pPr algn="just"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268760"/>
            <a:ext cx="2808312" cy="1728192"/>
          </a:xfrm>
          <a:prstGeom prst="rect">
            <a:avLst/>
          </a:prstGeom>
        </p:spPr>
      </p:pic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212976"/>
            <a:ext cx="2808312" cy="1440160"/>
          </a:xfrm>
          <a:prstGeom prst="rect">
            <a:avLst/>
          </a:prstGeom>
        </p:spPr>
      </p:pic>
      <p:pic>
        <p:nvPicPr>
          <p:cNvPr id="6" name="Рисунок 5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5013176"/>
            <a:ext cx="2808312" cy="144016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логопедической деятельности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Системная работа по развитию фонематического слуха и  формированию фонематического восприятия способствует успешному усвоению материала,  планомерной реализации коррекционной работы, готовности детей с ОВЗ к школьному обучению.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1227006"/>
              </p:ext>
            </p:extLst>
          </p:nvPr>
        </p:nvGraphicFramePr>
        <p:xfrm>
          <a:off x="179512" y="1052736"/>
          <a:ext cx="864393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27163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Фонематический слух и фонематическое восприятие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Разделил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эти два понятия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Даниил Борисович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Первое понятие он назвал естественным звуковым анализом и определил его как фонематический слух.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Фонематический слух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способность определять звук в потоке речи в различном линейном порядке. Ученые сходятся во мнении, что уже к двум годам «первичный» фонематический слух становится основой речевого развития дошкольников. </a:t>
            </a: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Второе понятие он назвал искусственным звуковым анализом и определил его как фонематическое восприятие.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Фонематическое восприятие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искусственный звуковой анализ, который самостоятельно не формируется, но лежит в основе успешного освоения навыков письма и чтения и является основой всей сложной речевой системы.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работы по развитию фонематического слуха и  формированию фонематического восприятия в ДОУ</a:t>
            </a:r>
            <a:endParaRPr lang="ru-RU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Преодоление проблем, связанным с недоразвитием фонематического слуха и развитие фонематического слуха в объеме, необходимом для начала формирования фонематического восприятия.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фонематического восприятия в объеме, необходимом  для успешного обучения в школе.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Предупреждение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дислексии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 детей с ОВЗ в ДОУ компенсирующего вида.</a:t>
            </a:r>
          </a:p>
          <a:p>
            <a:endParaRPr lang="ru-RU" sz="2800" dirty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5841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работы по развитию фонематического слуха и формированию фонематического восприятия:</a:t>
            </a:r>
            <a:endParaRPr lang="ru-RU" sz="3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7646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Вести работу по развитию фонематических процессов планомерно в соответствии с программой коррекционного воспитания и обучения и индивидуальными особенностями детей данной группы.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систему логопедических  игр и упражнений для развития фонематического восприятия у детей с ОВЗ  дошкольного возраста.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Объединить усилия учителя-логопеда, воспитателей и родителей по преодолению фонематического недоразвития у детей.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логопедической работы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184576"/>
          </a:xfrm>
        </p:spPr>
        <p:txBody>
          <a:bodyPr>
            <a:noAutofit/>
          </a:bodyPr>
          <a:lstStyle/>
          <a:p>
            <a:pPr algn="just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Принцип развития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предполагает выделение в процессе логопедической работы тех этапов, которые находятся в зоне ближайшего развития ребенка.</a:t>
            </a:r>
          </a:p>
          <a:p>
            <a:pPr algn="just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Патогенетический принцип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предполагает учет механизма нарушения. </a:t>
            </a:r>
          </a:p>
          <a:p>
            <a:pPr algn="just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Онтогенетический принцип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предполагает разработку методики коррекционно-логопедического воздействия с учетом последовательности появления форм и функций речи, а также видов деятельности ребенка в онтогенезе.</a:t>
            </a:r>
          </a:p>
          <a:p>
            <a:pPr algn="just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Принцип опоры на сохранные функции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или принцип обходного пути предполагает формирование новой функциональной системы в обход пострадавшего звена и использование всех доступных анализаторов. </a:t>
            </a:r>
          </a:p>
          <a:p>
            <a:pPr algn="just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Принцип поэтапного формирования умственных действий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(по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П.Я.Гальперину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предполагает постепенное преобразование внешних материальных действий во внутренние, умственные действия. </a:t>
            </a:r>
          </a:p>
          <a:p>
            <a:pPr algn="just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Принцип комплексного лечебно-педагогического подхода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 преодолению речевых нарушений отражает необходимость всестороннего и общего воздействия на психофизическое состояние ребенка разными специалистами (логопедами, врачами, психологами, педагогами, воспитателями) и семьи, разными средствами и в разных условиях.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76160278"/>
              </p:ext>
            </p:extLst>
          </p:nvPr>
        </p:nvGraphicFramePr>
        <p:xfrm>
          <a:off x="179512" y="836712"/>
          <a:ext cx="8964488" cy="6021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26064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фонематического слуха и формирование фонематического восприятия происходит на занятиях: 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младшая и средняя группы – подготовительный этап в формировании фонематического восприятия</a:t>
            </a:r>
            <a:endParaRPr lang="ru-RU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Развитие фонематического слуха в объеме,     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необходимом для начала формирования    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фонематического восприятия.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этот этап входит работа по развитию слухового и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зрительного восприятия, речевого дыхания, силы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голоса, высоты голоса, внимания, памяти,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артикуляционной и мелкой моторики, знакомство со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звуками, работа по развитию фонематического слуха.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1884</Words>
  <Application>Microsoft Office PowerPoint</Application>
  <PresentationFormat>Экран (4:3)</PresentationFormat>
  <Paragraphs>137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Муниципальное казенное дошкольное образовательное учреждение «Детский сад № 9 компенсирующего вида»</vt:lpstr>
      <vt:lpstr> АКТУАЛЬНОСТЬ Недоразвитие фонематического слуха и несформированность фонематического восприятия является одной из причин:   </vt:lpstr>
      <vt:lpstr>Слайд 3</vt:lpstr>
      <vt:lpstr>Фонематический слух и фонематическое восприятие</vt:lpstr>
      <vt:lpstr>Цели работы по развитию фонематического слуха и  формированию фонематического восприятия в ДОУ</vt:lpstr>
      <vt:lpstr>Задачи работы по развитию фонематического слуха и формированию фонематического восприятия:</vt:lpstr>
      <vt:lpstr>Принципы логопедической работы</vt:lpstr>
      <vt:lpstr>Слайд 8</vt:lpstr>
      <vt:lpstr>Вторая младшая и средняя группы – подготовительный этап в формировании фонематического восприятия</vt:lpstr>
      <vt:lpstr>Слайд 10</vt:lpstr>
      <vt:lpstr>Игры, которые используются на занятиях по формированию фонетико-фонематической стороны речи во второй младшей и средней группах.</vt:lpstr>
      <vt:lpstr>В старшей группе на занятиях по формированию фонетико-фонематической стороны речи работа по совершенствованию произносительной стороны речи, развитию речевого слуха, речевого дыхания и развития фонематического слуха продолжается. На данном этапе вводятся понятия: гласные -  согласные, звонкие – глухие, твердые – мягкие звуки, отрабатываются сложные в произнесении согласные и йотированные гласные, развивается умение дифференцировать сходные звуки, наиболее часто смешиваемые детьми. </vt:lpstr>
      <vt:lpstr>Начало формирования фонематического восприятия в своей группе я провожу  с помощью игры «Ежик»</vt:lpstr>
      <vt:lpstr>В нашем саду проходят занятия  по обучению грамоте с помощью пособия Н. С. Жуковой. </vt:lpstr>
      <vt:lpstr>Касса букв</vt:lpstr>
      <vt:lpstr>Структура занятия по обучению грамоте в подготовительной группе</vt:lpstr>
      <vt:lpstr>Структура занятия по обучению грамоте в подготовительной группе</vt:lpstr>
      <vt:lpstr>Структура занятия по обучению грамоте в подготовительной группе:</vt:lpstr>
      <vt:lpstr>Слайд 19</vt:lpstr>
      <vt:lpstr>Структура занятия по обучению грамоте в подготовительной группе:  </vt:lpstr>
      <vt:lpstr>Слайд 21</vt:lpstr>
      <vt:lpstr>Значение логопедической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User</cp:lastModifiedBy>
  <cp:revision>97</cp:revision>
  <dcterms:created xsi:type="dcterms:W3CDTF">2022-09-22T11:25:49Z</dcterms:created>
  <dcterms:modified xsi:type="dcterms:W3CDTF">2022-09-30T09:09:56Z</dcterms:modified>
</cp:coreProperties>
</file>