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87" r:id="rId2"/>
    <p:sldId id="288" r:id="rId3"/>
    <p:sldId id="289" r:id="rId4"/>
    <p:sldId id="273" r:id="rId5"/>
    <p:sldId id="27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88640"/>
            <a:ext cx="86409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3600" b="1" dirty="0">
                <a:solidFill>
                  <a:srgbClr val="92D050"/>
                </a:solidFill>
                <a:latin typeface="Times New Roman"/>
                <a:ea typeface="Times New Roman"/>
              </a:rPr>
              <a:t>«Найди дерево», которое является символом России.</a:t>
            </a:r>
          </a:p>
          <a:p>
            <a:pPr algn="ctr">
              <a:spcAft>
                <a:spcPts val="0"/>
              </a:spcAft>
            </a:pPr>
            <a:endParaRPr lang="ru-RU" sz="2800" dirty="0">
              <a:solidFill>
                <a:schemeClr val="accent1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556" y="1484784"/>
            <a:ext cx="7560840" cy="50698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Прямая со стрелкой 4"/>
          <p:cNvCxnSpPr/>
          <p:nvPr/>
        </p:nvCxnSpPr>
        <p:spPr>
          <a:xfrm>
            <a:off x="467544" y="1004248"/>
            <a:ext cx="864096" cy="984592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936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16632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ctr">
              <a:buFont typeface="Wingdings" panose="05000000000000000000" pitchFamily="2" charset="2"/>
              <a:buChar char="v"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</a:t>
            </a:r>
            <a:r>
              <a:rPr lang="ru-RU" sz="36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Назови цветок», который является символом России  </a:t>
            </a:r>
            <a:endParaRPr lang="ru-RU" sz="36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484784"/>
            <a:ext cx="5832648" cy="4752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3828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buFont typeface="Wingdings" panose="05000000000000000000" pitchFamily="2" charset="2"/>
              <a:buChar char="v"/>
            </a:pPr>
            <a:r>
              <a:rPr lang="ru-RU" sz="36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«Найди цветок», который является символом России. </a:t>
            </a:r>
            <a:endParaRPr lang="ru-RU" sz="36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313648"/>
            <a:ext cx="8208912" cy="53523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cxnSp>
        <p:nvCxnSpPr>
          <p:cNvPr id="5" name="Прямая со стрелкой 4"/>
          <p:cNvCxnSpPr/>
          <p:nvPr/>
        </p:nvCxnSpPr>
        <p:spPr>
          <a:xfrm>
            <a:off x="2555776" y="4149080"/>
            <a:ext cx="1152128" cy="115212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6328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496944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3200" b="1" dirty="0">
                <a:solidFill>
                  <a:srgbClr val="92D05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«Назови игрушку», которая является символом России</a:t>
            </a:r>
          </a:p>
          <a:p>
            <a:pPr marL="457200" indent="-457200" algn="ctr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«Собери матрёшку»</a:t>
            </a:r>
            <a:endParaRPr lang="ru-RU" sz="32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9632" y="1832167"/>
            <a:ext cx="6408712" cy="4765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3011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644960"/>
            <a:ext cx="5400600" cy="501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251520" y="116632"/>
            <a:ext cx="2448272" cy="144016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572870" y="826839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87824" y="2027168"/>
            <a:ext cx="3914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СТОЛИЦА РОССИИ,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 РОССИИ</a:t>
            </a:r>
          </a:p>
        </p:txBody>
      </p:sp>
      <p:pic>
        <p:nvPicPr>
          <p:cNvPr id="10" name="Рисунок 9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2102" y="2989412"/>
            <a:ext cx="1955151" cy="1447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989410"/>
            <a:ext cx="1975206" cy="1447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340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741</TotalTime>
  <Words>44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– ХОДИЛКА по патриотическому воспитанию</dc:title>
  <dc:creator>A</dc:creator>
  <cp:lastModifiedBy>A</cp:lastModifiedBy>
  <cp:revision>64</cp:revision>
  <dcterms:created xsi:type="dcterms:W3CDTF">2022-10-03T07:10:49Z</dcterms:created>
  <dcterms:modified xsi:type="dcterms:W3CDTF">2022-10-23T11:59:53Z</dcterms:modified>
</cp:coreProperties>
</file>