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8" r:id="rId2"/>
    <p:sldId id="292" r:id="rId3"/>
    <p:sldId id="294" r:id="rId4"/>
    <p:sldId id="283" r:id="rId5"/>
    <p:sldId id="28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644960"/>
            <a:ext cx="5400600" cy="50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251520" y="116632"/>
            <a:ext cx="2448272" cy="144016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72870" y="826839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2027168"/>
            <a:ext cx="391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РОССИИ,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РОССИИ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102" y="2989412"/>
            <a:ext cx="1955151" cy="144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989410"/>
            <a:ext cx="1975206" cy="1447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40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938" y="260648"/>
            <a:ext cx="8352928" cy="75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«Найди столицу России»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196752"/>
            <a:ext cx="3528391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3425351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149080"/>
            <a:ext cx="3399590" cy="2527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4149080"/>
            <a:ext cx="3528393" cy="2527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8074" y="2456892"/>
            <a:ext cx="3574655" cy="248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3707904" y="908720"/>
            <a:ext cx="1080120" cy="151216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72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44624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Назовите президента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России»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836712"/>
            <a:ext cx="4242531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56992"/>
            <a:ext cx="5444443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2128629"/>
            <a:ext cx="34206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президента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России»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088" y="3212976"/>
            <a:ext cx="1346324" cy="13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72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222" y="764704"/>
            <a:ext cx="525658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251520" y="205610"/>
            <a:ext cx="2520280" cy="149519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368176" y="732249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78089" y="2055688"/>
            <a:ext cx="4723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«СОЛДАТЫ- ПАТРИОТЫ»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089" y="2708920"/>
            <a:ext cx="1990087" cy="119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05064"/>
            <a:ext cx="208823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803" y="2708920"/>
            <a:ext cx="1954470" cy="1195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33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511" y="116632"/>
            <a:ext cx="33123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</a:rPr>
              <a:t>«Десант</a:t>
            </a: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</a:rPr>
              <a:t>» « « «Разведка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34304"/>
            <a:ext cx="3888431" cy="253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744" y="886073"/>
            <a:ext cx="4054475" cy="277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244" y="4263697"/>
            <a:ext cx="4381501" cy="2419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2465" y="124451"/>
            <a:ext cx="28730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«Разведка»</a:t>
            </a:r>
            <a:endParaRPr lang="ru-RU" sz="4400" b="1" i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8109" y="3556952"/>
            <a:ext cx="28632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«Снайперы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2464" y="3789040"/>
            <a:ext cx="3205959" cy="2894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5780" y="5064968"/>
            <a:ext cx="1564383" cy="130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59857" y="4365103"/>
            <a:ext cx="1944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ФИНИШ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591744" y="3910895"/>
            <a:ext cx="916360" cy="37329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2145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745</TotalTime>
  <Words>40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ХОДИЛКА по патриотическому воспитанию</dc:title>
  <dc:creator>A</dc:creator>
  <cp:lastModifiedBy>A</cp:lastModifiedBy>
  <cp:revision>64</cp:revision>
  <dcterms:created xsi:type="dcterms:W3CDTF">2022-10-03T07:10:49Z</dcterms:created>
  <dcterms:modified xsi:type="dcterms:W3CDTF">2022-10-23T12:03:00Z</dcterms:modified>
</cp:coreProperties>
</file>