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tags/tag7.xml" ContentType="application/vnd.openxmlformats-officedocument.presentationml.tags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tags/tag5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ags/tag6.xml" ContentType="application/vnd.openxmlformats-officedocument.presentationml.tags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92" r:id="rId3"/>
    <p:sldMasterId id="2147483804" r:id="rId4"/>
    <p:sldMasterId id="2147483816" r:id="rId5"/>
    <p:sldMasterId id="2147483852" r:id="rId6"/>
  </p:sldMasterIdLst>
  <p:notesMasterIdLst>
    <p:notesMasterId r:id="rId26"/>
  </p:notesMasterIdLst>
  <p:sldIdLst>
    <p:sldId id="273" r:id="rId7"/>
    <p:sldId id="272" r:id="rId8"/>
    <p:sldId id="275" r:id="rId9"/>
    <p:sldId id="276" r:id="rId10"/>
    <p:sldId id="274" r:id="rId11"/>
    <p:sldId id="279" r:id="rId12"/>
    <p:sldId id="278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90" r:id="rId23"/>
    <p:sldId id="292" r:id="rId24"/>
    <p:sldId id="29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6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274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0AAE5-69CB-480A-9B81-B026C129F3D6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8A792-D68F-47BD-AE94-5363F4937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3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819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B63F9C-8BBC-46A8-BC83-DC76D37E7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341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110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563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CF2B8-CDEC-4F47-90B0-93D1C938F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455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2BD32-3736-4B88-B5FF-6C5B51A93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878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D906E-FBE8-44B1-B0D4-18802395E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0212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F4E7E-B517-4607-A17E-5ADC8CA4A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531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63846-08CB-4CA2-AF73-38307D306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0684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31E18-EC80-4B24-AF3D-6C939DC61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139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E961-35C0-49DF-A1DC-8A8B3F90F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993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385B-FC79-4630-AA28-964B1B642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53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931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F5E96-1155-4F84-80B5-3C146A2A0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532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CACD2-930C-4F3F-8892-28F0ED8F8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999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ABCA3-8ED1-42FE-BC85-FD93E9406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4516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63F9C-8BBC-46A8-BC83-DC76D37E79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B2C9B-D707-48DC-8991-C0AC044377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B2C9B-D707-48DC-8991-C0AC04437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969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8FB8C-4B0E-4706-99FC-4CB394C230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575B9D-E298-4724-8A9E-ABA318EBE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1AB1A-3540-4C15-8B85-2EEBC8C9B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16A5A-2A3D-4EEE-A8F7-D96E9A8CF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7D2BF-4FCE-4434-9846-2ABA8F169C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A887B-FA8C-4DD1-90C2-80F7D898BF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D32CA-C51B-4019-B570-7C33E24B2F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96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A5291-0E32-463E-A6B1-D6D5B7DC81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00A2A-1710-4B3E-92E4-F3BB75EE0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246D2-66DB-4432-B3A9-512F4C579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5192D-A926-4F29-8D3A-99DEF96F7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207A8-0EAE-42AC-8ABB-3547C5EBE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9A50C1-E385-480E-961D-EF92F50270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BAE1-3A1A-4164-B9F6-1B9F036708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56004-763C-4FBE-AD6A-D53E304AD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18537-964F-4CDC-BC33-2C1CFE9686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51246-7C87-4FA6-9385-EB295B428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96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E42E7-169A-4064-8364-AD553543F9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75009-A90D-4A00-AA99-2AB0776126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3FEB-A407-4150-89D3-461EE1E7B4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E19B7-F129-4932-8E09-C8CD04596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63C1D-3CCF-42E7-88F9-9D5EA91947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EA641-C4BA-485D-91FB-853BA3816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63F9C-8BBC-46A8-BC83-DC76D37E79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B2C9B-D707-48DC-8991-C0AC044377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7257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8FB8C-4B0E-4706-99FC-4CB394C230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75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240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8FB8C-4B0E-4706-99FC-4CB394C23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00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ags" Target="../tags/tag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80899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0900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0901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09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ru-RU"/>
          </a:p>
        </p:txBody>
      </p:sp>
      <p:sp>
        <p:nvSpPr>
          <p:cNvPr id="809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56C2020F-6EE1-4675-B99B-BA5104F67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B0545A-1D28-47D0-9F8E-206D7089B1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3849E8-CB30-42FC-B537-7305CF27C0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8A37648-BD9C-4280-9F7C-5483F7A9232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7242052-698A-4C04-B123-1FD6EE52A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7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</a:t>
            </a:r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комбинированного вида»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601704"/>
            <a:ext cx="72008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НА ТЕМУ: </a:t>
            </a:r>
            <a:endParaRPr lang="ru-RU" sz="32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развивающей игры «</a:t>
            </a:r>
            <a:r>
              <a:rPr lang="ru-RU" sz="2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Геоконт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педагогической деятельности или Умелые пальчики»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0811" y="5824047"/>
            <a:ext cx="4063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Ус Валентина Александровна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7436" y="6432032"/>
            <a:ext cx="2125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Ярега,  2017 г.</a:t>
            </a:r>
          </a:p>
        </p:txBody>
      </p:sp>
      <p:pic>
        <p:nvPicPr>
          <p:cNvPr id="38914" name="Picture 2" descr="https://im3-tub-ru.yandex.net/i?id=1b97335dc29298a0fd95f33617b0dff7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900" y="3651724"/>
            <a:ext cx="2780308" cy="278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http://tdkarusel.ru/upload/iblock/0a4/0a4c50a17e67d703382e411cae8ad8dc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://tdkarusel.ru/upload/iblock/0a4/0a4c50a17e67d703382e411cae8ad8dc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://tdkarusel.ru/upload/iblock/0a4/0a4c50a17e67d703382e411cae8ad8dc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5116" y="3479141"/>
            <a:ext cx="2344906" cy="234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0193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6033" y="2132856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3533" y="248798"/>
            <a:ext cx="6480720" cy="6453336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65104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01538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38613" y="3004568"/>
            <a:ext cx="12961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9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C:\Users\User\Desktop\i13Q3G82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9846" y="266274"/>
            <a:ext cx="1282470" cy="128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User\Desktop\i13Q3G82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8121" y="273111"/>
            <a:ext cx="1276704" cy="12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02868" y="1424873"/>
            <a:ext cx="11472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10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052612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4419" y="183406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Задание помочь паучку Плюсику. Когда утром Плюсик пришёл на чудесную поляну он увидел на ней  паутинку и совсем запутался, он должен был выполнить поручение дедушки </a:t>
            </a:r>
            <a:r>
              <a:rPr lang="ru-RU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Юка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сделать большой квадрат. Поможем паучку Плюсику. По схеме делаем квадрат Г4-С4-Ф4-Б4-К4-О4-Ж4-З4-Г4.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17408" y="6126088"/>
            <a:ext cx="2326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«Б»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66" name="Picture 2" descr="https://im1-tub-ru.yandex.net/i?id=9d626cb7e99315fe797c798f2b527c3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27286"/>
            <a:ext cx="4139952" cy="3673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07134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4292"/>
            <a:ext cx="6480720" cy="6713708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65104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User\Desktop\i13Q3G82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4693" y="178173"/>
            <a:ext cx="1250917" cy="125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User\Desktop\i13Q3G82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0024" y="1844824"/>
            <a:ext cx="1318423" cy="131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98710" y="2797458"/>
            <a:ext cx="10262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336683"/>
            <a:ext cx="10691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9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9600" y="0"/>
            <a:ext cx="9989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</p:spTree>
    <p:extLst>
      <p:ext uri="{BB962C8B-B14F-4D97-AF65-F5344CB8AC3E}">
        <p14:creationId xmlns:p14="http://schemas.microsoft.com/office/powerpoint/2010/main" xmlns="" val="1608216924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Нам нужно помочь паучку Вопросику, загрустил паучок никто с ним не дружит.  Давайте подарим для паучка улыбку и будем его друзьями. По координатам  С4-Г3-З4-Ж3-О4-Ж2-З3-Г2-С4.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589240"/>
            <a:ext cx="23148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«Р»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0" name="Picture 2" descr="http://previews.123rf.com/images/dvarg/dvarg1306/dvarg130600006/20162110-Cartoon-spider-Illustration-on-white-background-for-design-Stock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5528" y="2988288"/>
            <a:ext cx="4081843" cy="3609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98649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480720" cy="6453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2395537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4158"/>
            <a:ext cx="24384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927" y="-164580"/>
            <a:ext cx="23352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25498" y="260648"/>
            <a:ext cx="9364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9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6" descr="C:\Users\User\Desktop\i13Q3G82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3735" y="1689637"/>
            <a:ext cx="1606518" cy="16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User\Desktop\i13Q3G82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3064" y="4206441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5536957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76672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И последний кому нам надо помочь будет паучок Фантик. Фантик большой фантазёр. Пока он витал в облаках, забыл про записку дедушки </a:t>
            </a:r>
            <a:r>
              <a:rPr lang="ru-RU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Юка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Дедушка из волшебных паутинок попросил его сделать фигуру по следующим координатам, которые были в записке С4-Ф1-Б4-К1-О4-Ж1-З4-Г1-С4.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6169659"/>
            <a:ext cx="2123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«О»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://bm.img.com.ua/dnevnik/photo/5736272/39/146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5445" y="1600547"/>
            <a:ext cx="4476750" cy="4276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87443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6851" y="0"/>
            <a:ext cx="6480720" cy="685800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2395537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927" y="-164580"/>
            <a:ext cx="23352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4158"/>
            <a:ext cx="24384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04048" y="188640"/>
            <a:ext cx="936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4157"/>
            <a:ext cx="24384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85637266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273" y="152081"/>
            <a:ext cx="6298071" cy="6664718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im1-tub-ru.yandex.net/i?id=1c58ff53d2cf7bb38a87e8f987a32f70-l&amp;n=1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817979"/>
            <a:ext cx="1223417" cy="107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1" name="Picture 7" descr="https://im1-tub-ru.yandex.net/i?id=1c58ff53d2cf7bb38a87e8f987a32f70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21199"/>
            <a:ext cx="1844204" cy="161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993" name="Picture 9" descr="https://im1-tub-ru.yandex.net/i?id=1c58ff53d2cf7bb38a87e8f987a32f70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1437" y="1904217"/>
            <a:ext cx="1691804" cy="148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998" name="Picture 14" descr="http://gigabaza.ru/images/63/124284/1f1bbb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3748" y="1904217"/>
            <a:ext cx="1484164" cy="144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999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2806" y="4081437"/>
            <a:ext cx="1845816" cy="179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00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6844" y="1904217"/>
            <a:ext cx="1467671" cy="142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01" name="Picture 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3659" y="168275"/>
            <a:ext cx="1406370" cy="136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0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5279" y="3721715"/>
            <a:ext cx="1870647" cy="182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03" name="Picture 1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5830" y="181575"/>
            <a:ext cx="1392710" cy="135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1867460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080" y="439997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-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думаете, что при игре с ребенком, ЭМОЦИИ ОЧЕНЬ ВАЖНЫ - дотроньтесь до кончика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носа;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если вы уверены, что взрослые ДОЛЖНЫ ИГРАТЬ ВМЕСТЕ С ДЕТЬМИ - топните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ногой;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если вы думаете, что игра способствует ИНТЕЛЛЕКТУАЛЬНОМУ РАЗВИТИЮ РЕБЕНКА - кивните головой.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если вы считаете, что игра важна для РАЗВИТИЯ ЛИЧНОСТИ РЕБЕНКА - улыбнитесь.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если вам ПОНРАВИЛОСЬ? похлопайте в ладоши.</a:t>
            </a:r>
          </a:p>
        </p:txBody>
      </p:sp>
      <p:pic>
        <p:nvPicPr>
          <p:cNvPr id="3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423" y="625849"/>
            <a:ext cx="471064" cy="4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423" y="1844824"/>
            <a:ext cx="471064" cy="4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619" y="2856043"/>
            <a:ext cx="471064" cy="4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23" y="4040469"/>
            <a:ext cx="435659" cy="43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User\Desktop\i13Q3G8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23" y="4801025"/>
            <a:ext cx="471064" cy="4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5657556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Вам, успехов!!!</a:t>
            </a:r>
          </a:p>
        </p:txBody>
      </p:sp>
    </p:spTree>
    <p:extLst>
      <p:ext uri="{BB962C8B-B14F-4D97-AF65-F5344CB8AC3E}">
        <p14:creationId xmlns:p14="http://schemas.microsoft.com/office/powerpoint/2010/main" xmlns="" val="1598270556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4969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игры нет, и не может быть полноценного умственного развития. </a:t>
            </a: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огромное светлое окно, через которое в духовный мир ребёнка вливается живительный поток представлений, понятий. Игра – это искра зажигающая огонёк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пытливости и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любознательности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/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А. Сухомлинский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85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умения педагогов по развитию интеллектуальной сферы дошкольников в процессе игровой деятельности.</a:t>
            </a:r>
          </a:p>
          <a:p>
            <a:r>
              <a:rPr lang="ru-RU" sz="2800" b="1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педагогов с использованием логической игры 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Геоконт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обучить участников мастер-класса методам и приёмам использования развивающей игры в педагогическом процессе;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интерес к оригинальным образовательным технологиям, инициативу, желание применять на практике данные технологии;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вызвать желание к сотрудничеству, взаимопониманию.</a:t>
            </a:r>
          </a:p>
        </p:txBody>
      </p:sp>
    </p:spTree>
    <p:extLst>
      <p:ext uri="{BB962C8B-B14F-4D97-AF65-F5344CB8AC3E}">
        <p14:creationId xmlns:p14="http://schemas.microsoft.com/office/powerpoint/2010/main" xmlns="" val="2365204823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://graphnet.ru/images/1538861_geokont-shem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7207" y="3702260"/>
            <a:ext cx="3124218" cy="312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60648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Геоконт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прекрасным средством для развития: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произвольного 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внимания, памяти, мыслительных 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процессов;  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сенсорных 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(освоение цвета, формы, 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величины; </a:t>
            </a:r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мыслительные процессы;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анализировать, сравнивать, объединять признаки и свойства; </a:t>
            </a:r>
          </a:p>
          <a:p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развивается моторика кистей и пальцев.</a:t>
            </a:r>
          </a:p>
          <a:p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народе эту игру называют "дощечкой с гвоздиками". 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ребят - это не просто доска, а сказка – с жителями Фиолетового леса. На игровое поле "</a:t>
            </a:r>
            <a:r>
              <a:rPr lang="ru-RU" sz="2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Геоконт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 нанесена координатная сетка. На гвоздики натягиваются "паутинки" (разноцветная резинка), и получаются контуры геометрических фигур, 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предметных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силуэтов.  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 силуэты по показу взрослого, 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собственному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замыслу,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старшие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– 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схеме образцу и словесной модели. </a:t>
            </a:r>
          </a:p>
        </p:txBody>
      </p:sp>
    </p:spTree>
    <p:extLst>
      <p:ext uri="{BB962C8B-B14F-4D97-AF65-F5344CB8AC3E}">
        <p14:creationId xmlns:p14="http://schemas.microsoft.com/office/powerpoint/2010/main" xmlns="" val="3402785608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809" y="11663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873" y="116632"/>
            <a:ext cx="883419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важнейших задач воспитания маленького ребенка – это развитие его ума, формирование таких мыслительных умений и способностей, которые позволяют легко осваивать новое. Поэтому  в технологию В. </a:t>
            </a:r>
            <a:r>
              <a:rPr lang="ru-RU" sz="2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положена идея направленности интеллектуально-игровой деятельности дошкольников на результат, который получается при решении проблемных и творческих задач; постоянно усложняющихся развивающих вопросов, познавательных заданий к каждой игре. Интеллектуальный труд очень нелёгок, и учитывая возрастные и индивидуальные особенности дошкольников, педагоги должны помнить, что основной метод развития – проблемно-поисковый, а главная форма его организации - игра. Все дошкольники имеют разный интеллект и разные творческие способности.  Эффективное развитие интеллектуальных способностей детей дошкольного возраста- одна из актуальных проблем современности.  </a:t>
            </a:r>
          </a:p>
        </p:txBody>
      </p:sp>
    </p:spTree>
    <p:extLst>
      <p:ext uri="{BB962C8B-B14F-4D97-AF65-F5344CB8AC3E}">
        <p14:creationId xmlns:p14="http://schemas.microsoft.com/office/powerpoint/2010/main" xmlns="" val="2658548173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im2-tub-ru.yandex.net/i?id=7c74b49c0f5ad8104119514236720367-l&amp;n=1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480720" cy="6453336"/>
          </a:xfrm>
          <a:prstGeom prst="rect">
            <a:avLst/>
          </a:prstGeom>
          <a:noFill/>
          <a:ln w="571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4108" y="4437112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8124" y="1887488"/>
            <a:ext cx="1743844" cy="174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1102" y="474953"/>
            <a:ext cx="1383804" cy="138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i13Q3G82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5650" y="589384"/>
            <a:ext cx="1239788" cy="123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1743844" cy="174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User\Desktop\i13Q3G82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1192" y="1829172"/>
            <a:ext cx="1196380" cy="119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6024496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280301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Задание помочь паучку Ромбику сделать ракушку, чтобы он смог показать дедушке </a:t>
            </a:r>
            <a:r>
              <a:rPr lang="ru-RU" sz="32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Юку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Поможем?  </a:t>
            </a:r>
            <a:endParaRPr lang="en-US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схеме </a:t>
            </a: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С4-Б2-О4-З2-С4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5877272"/>
            <a:ext cx="25892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«Д»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18" name="Picture 2" descr="http://bm.img.com.ua/dnevnik/photo/5736272/39/146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490"/>
            <a:ext cx="4476750" cy="4276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42681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User\Desktop\depositphotos_3102435-Fairy-tre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480720" cy="6453336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4108" y="4437112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User\Desktop\i13Q3G82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506" y="543240"/>
            <a:ext cx="1092685" cy="109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9472" y="2060848"/>
            <a:ext cx="1887860" cy="18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User\Desktop\i13Q3G8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1462937" cy="146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User\Desktop\i13Q3G82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7658" y="676486"/>
            <a:ext cx="1096330" cy="109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flipH="1">
            <a:off x="2621371" y="3004778"/>
            <a:ext cx="14908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xmlns="" val="3438006448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67726" y="26064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Задание помочь паучку Лучику сделать цветные паутинки по схеме от Центра натягиваем синюю резинку до Б4, затем красную до К4, затем желтую до О4, затем зелёную до Ж4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6036" y="5579813"/>
            <a:ext cx="2608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«О»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2" name="Picture 2" descr="http://pic.asiapoisk.com/uploads/cache/data/products/1455629362_50343244279326990_1b340ff3_f-1000x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78"/>
            <a:ext cx="4355976" cy="4084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79775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Затмение">
  <a:themeElements>
    <a:clrScheme name="Затмение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 школе</Template>
  <TotalTime>699</TotalTime>
  <Words>692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Затмение</vt:lpstr>
      <vt:lpstr>Оформление по умолчанию</vt:lpstr>
      <vt:lpstr>Winter</vt:lpstr>
      <vt:lpstr>ind_0011_slide</vt:lpstr>
      <vt:lpstr>1_Default Design</vt:lpstr>
      <vt:lpstr>Spring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ADmin</cp:lastModifiedBy>
  <cp:revision>69</cp:revision>
  <dcterms:created xsi:type="dcterms:W3CDTF">2015-04-15T19:37:03Z</dcterms:created>
  <dcterms:modified xsi:type="dcterms:W3CDTF">2022-10-23T18:36:34Z</dcterms:modified>
</cp:coreProperties>
</file>