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D6E8B-F355-4F00-9CBC-FFBE57022405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897D1-6E1D-40E5-9C3C-B1348EB71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662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897D1-6E1D-40E5-9C3C-B1348EB710A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66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709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8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224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10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758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53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58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61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4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05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93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64BB9-45E5-4D57-8067-E9FD47D29E77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93307-58F2-4E00-9B96-11D413EF4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49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hn7\Desktop\230f53b1369c33641c9ad7d7aeb571e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люди плавать  и нырять научились»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6163072"/>
            <a:ext cx="6400800" cy="694928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spcBef>
                <a:spcPts val="0"/>
              </a:spcBef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инструктор по физической культуре </a:t>
            </a:r>
          </a:p>
          <a:p>
            <a:pPr algn="r">
              <a:spcBef>
                <a:spcPts val="0"/>
              </a:spcBef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Самойлова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О.А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17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8112"/>
            <a:ext cx="7772400" cy="288032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Австралии потом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плавать способ кроль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способ всех быстрей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догонит всякий зверь,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john7\Desktop\e2976b0c6718bd4bed210241ccb61b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015" y="2636912"/>
            <a:ext cx="604395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1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8112"/>
            <a:ext cx="7772400" cy="2880320"/>
          </a:xfrm>
        </p:spPr>
        <p:txBody>
          <a:bodyPr>
            <a:normAutofit fontScale="90000"/>
          </a:bodyPr>
          <a:lstStyle/>
          <a:p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Наблюдая за дельфином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море, как плывет красиво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john7\Desktop\dolphins-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588" y="2255281"/>
            <a:ext cx="7416824" cy="443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22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8112"/>
            <a:ext cx="7772400" cy="2880320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плавать все дельфин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Красивейший этот стиль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john7\Desktop\stil-plavaniya-batterflyaj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284" y="2276872"/>
            <a:ext cx="7425432" cy="420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1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58417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животным подражая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в воде изображая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5" name="Picture 3" descr="C:\Users\john7\Desktop\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7805848" cy="439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475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58417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Научились люди плыть</a:t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 водой всегда дружить.</a:t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3" descr="C:\Users\john7\Desktop\normal_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003" y="1754653"/>
            <a:ext cx="7477993" cy="498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5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1556792"/>
            <a:ext cx="8856984" cy="266429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плавать научились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это изучили,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 как нырять, вы нам скажите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 подробно объясните?»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73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260648"/>
            <a:ext cx="8856984" cy="180020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тихо, осторожно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Входили в воду там, где можно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C:\Users\john7\Desktop\ребенок-скачет-вода-13101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628" y="1916832"/>
            <a:ext cx="6696743" cy="476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47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260648"/>
            <a:ext cx="8856984" cy="180020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убедившись, что вода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прячет под собой врага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Смелее стали прыгать в воду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C:\Users\john7\Desktop\About_to_dive_off_a_doc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652" y="2276872"/>
            <a:ext cx="6264696" cy="416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7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260648"/>
            <a:ext cx="8856984" cy="180020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головой нырять под воду,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C:\Users\john7\Desktop\1024x7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628" y="1646802"/>
            <a:ext cx="6696744" cy="50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3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404664"/>
            <a:ext cx="8856984" cy="18002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гимнасты разных стран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свои тренировали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в воде, а не в спортзале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C:\Users\john7\Desktop\1614679364_57-p-fon-prizhki-v-vodu-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483945"/>
            <a:ext cx="6048672" cy="403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5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72816"/>
            <a:ext cx="7772400" cy="280831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люди не могли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Плавать и нырять в воде,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люди научились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нырять, и плыть все стили?</a:t>
            </a:r>
          </a:p>
        </p:txBody>
      </p:sp>
    </p:spTree>
    <p:extLst>
      <p:ext uri="{BB962C8B-B14F-4D97-AF65-F5344CB8AC3E}">
        <p14:creationId xmlns:p14="http://schemas.microsoft.com/office/powerpoint/2010/main" val="1712829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404664"/>
            <a:ext cx="8856984" cy="18002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результате с тех времен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Европу новый спорт пришел.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C:\Users\john7\Desktop\2-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9646" y="2148472"/>
            <a:ext cx="6684708" cy="444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8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john7\Desktop\1610918637_1-p-fon-plavanie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404664"/>
            <a:ext cx="8856984" cy="18002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1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000"/>
            <a:ext cx="7772400" cy="2808312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Вероятнее всего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Плавать стали от того,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 древние года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Спасались люди от врага</a:t>
            </a:r>
          </a:p>
        </p:txBody>
      </p:sp>
      <p:pic>
        <p:nvPicPr>
          <p:cNvPr id="3074" name="Picture 2" descr="C:\Users\john7\Desktop\efab893a4b78eb8df9e0f63801f55c3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292" y="2827312"/>
            <a:ext cx="5543416" cy="403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000"/>
            <a:ext cx="7772400" cy="28083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похоже жизнь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Научила многих плыть,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Подражая птицам, зверям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стали чуть мудрее</a:t>
            </a:r>
          </a:p>
        </p:txBody>
      </p:sp>
      <p:pic>
        <p:nvPicPr>
          <p:cNvPr id="4098" name="Picture 2" descr="C:\Users\john7\Desktop\5d647987802dc37f42fab3718dc19b86-14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7968" y="2948021"/>
            <a:ext cx="5608064" cy="371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9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john7\Desktop\1748160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6700"/>
            <a:ext cx="45720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john7\Desktop\Безымянный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5612" y="3140968"/>
            <a:ext cx="4138838" cy="353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25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000"/>
            <a:ext cx="7772400" cy="2808312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Наблюдая за собакой,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воде она плывет,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john7\Desktop\https-krasivosti-pro-uploads-posts-2021-04-16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7267" y="2194570"/>
            <a:ext cx="6309466" cy="415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275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9906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плавать по собачьи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самый первый стиль</a:t>
            </a:r>
          </a:p>
        </p:txBody>
      </p:sp>
      <p:pic>
        <p:nvPicPr>
          <p:cNvPr id="7170" name="Picture 2" descr="C:\Users\john7\Desktop\tehnika-plavaniya-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12" y="1976264"/>
            <a:ext cx="8278775" cy="466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38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592288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Наблюдая за лягушкой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john7\Desktop\Без имени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897588" cy="459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460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7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брасс изобрели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поэтому могли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Плавать на перегонки,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john7\Desktop\tehnika-plavaniya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293" y="2534816"/>
            <a:ext cx="6805414" cy="383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4483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55</Words>
  <Application>Microsoft Office PowerPoint</Application>
  <PresentationFormat>Экран (4:3)</PresentationFormat>
  <Paragraphs>32</Paragraphs>
  <Slides>21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«Как люди плавать  и нырять научились»</vt:lpstr>
      <vt:lpstr>Раньше люди не могли Плавать и нырять в воде, Как же люди научились И нырять, и плыть все стили?</vt:lpstr>
      <vt:lpstr>Вероятнее всего Плавать стали от того, Что в древние года Спасались люди от врага</vt:lpstr>
      <vt:lpstr>И сама похоже жизнь Научила многих плыть, Подражая птицам, зверям Люди стали чуть мудрее</vt:lpstr>
      <vt:lpstr>Презентация PowerPoint</vt:lpstr>
      <vt:lpstr>Наблюдая за собакой, Как в воде она плывет, </vt:lpstr>
      <vt:lpstr>Стали плавать по собачьи Это самый первый стиль</vt:lpstr>
      <vt:lpstr>Наблюдая за лягушкой </vt:lpstr>
      <vt:lpstr>Люди брасс изобрели И поэтому могли Плавать на перегонки, </vt:lpstr>
      <vt:lpstr>А в Австралии потом Стали плавать способ кроль Этот способ всех быстрей Не догонит всякий зверь, </vt:lpstr>
      <vt:lpstr>Наблюдая за дельфином В море, как плывет красиво </vt:lpstr>
      <vt:lpstr>Стали плавать все дельфин Красивейший этот стиль </vt:lpstr>
      <vt:lpstr>  Так животным подражая Их в воде изображая  </vt:lpstr>
      <vt:lpstr>  Научились люди плыть И с водой всегда дружить.  </vt:lpstr>
      <vt:lpstr>  Как люди плавать научились Мы с вами это изучили, «А как нырять, вы нам скажите И все подробно объясните?»  </vt:lpstr>
      <vt:lpstr>  Сначала тихо, осторожно Входили в воду там, где можно  </vt:lpstr>
      <vt:lpstr>  И, убедившись, что вода Не прячет под собой врага Смелее стали прыгать в воду  </vt:lpstr>
      <vt:lpstr>  И с головой нырять под воду,  </vt:lpstr>
      <vt:lpstr>  Когда гимнасты разных стран Прыжки свои тренировали Теперь в воде, а не в спортзале  </vt:lpstr>
      <vt:lpstr>  И в результате с тех времен В Европу новый спорт пришел.  </vt:lpstr>
      <vt:lpstr>  Спасибо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«Как люди плавать научились»</dc:title>
  <dc:creator>rgth et</dc:creator>
  <cp:lastModifiedBy>rgth et</cp:lastModifiedBy>
  <cp:revision>6</cp:revision>
  <dcterms:created xsi:type="dcterms:W3CDTF">2022-10-23T15:37:15Z</dcterms:created>
  <dcterms:modified xsi:type="dcterms:W3CDTF">2022-10-23T16:40:16Z</dcterms:modified>
</cp:coreProperties>
</file>