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9" r:id="rId3"/>
    <p:sldId id="270" r:id="rId4"/>
    <p:sldId id="273" r:id="rId5"/>
    <p:sldId id="280" r:id="rId6"/>
    <p:sldId id="282" r:id="rId7"/>
    <p:sldId id="276" r:id="rId8"/>
    <p:sldId id="281" r:id="rId9"/>
    <p:sldId id="283" r:id="rId10"/>
    <p:sldId id="277" r:id="rId11"/>
    <p:sldId id="278" r:id="rId12"/>
    <p:sldId id="279" r:id="rId13"/>
    <p:sldId id="264" r:id="rId14"/>
    <p:sldId id="290" r:id="rId15"/>
    <p:sldId id="291" r:id="rId16"/>
    <p:sldId id="286" r:id="rId17"/>
    <p:sldId id="287" r:id="rId18"/>
    <p:sldId id="28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CC"/>
    <a:srgbClr val="800080"/>
    <a:srgbClr val="000099"/>
    <a:srgbClr val="CC006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2" autoAdjust="0"/>
    <p:restoredTop sz="94660"/>
  </p:normalViewPr>
  <p:slideViewPr>
    <p:cSldViewPr>
      <p:cViewPr varScale="1">
        <p:scale>
          <a:sx n="65" d="100"/>
          <a:sy n="65" d="100"/>
        </p:scale>
        <p:origin x="148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6013960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4346" y="-285776"/>
            <a:ext cx="9358346" cy="814393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292755_html_7feff3ec.jpg"/>
          <p:cNvPicPr>
            <a:picLocks noChangeAspect="1"/>
          </p:cNvPicPr>
          <p:nvPr/>
        </p:nvPicPr>
        <p:blipFill>
          <a:blip r:embed="rId2"/>
          <a:srcRect t="5847"/>
          <a:stretch>
            <a:fillRect/>
          </a:stretch>
        </p:blipFill>
        <p:spPr>
          <a:xfrm>
            <a:off x="0" y="1643050"/>
            <a:ext cx="9144000" cy="4393592"/>
          </a:xfrm>
          <a:prstGeom prst="rect">
            <a:avLst/>
          </a:prstGeom>
        </p:spPr>
      </p:pic>
      <p:sp>
        <p:nvSpPr>
          <p:cNvPr id="3" name="Параллелограмм 2"/>
          <p:cNvSpPr/>
          <p:nvPr/>
        </p:nvSpPr>
        <p:spPr>
          <a:xfrm>
            <a:off x="214282" y="2000240"/>
            <a:ext cx="6429420" cy="3357586"/>
          </a:xfrm>
          <a:prstGeom prst="parallelogram">
            <a:avLst>
              <a:gd name="adj" fmla="val 60737"/>
            </a:avLst>
          </a:prstGeom>
          <a:solidFill>
            <a:srgbClr val="CC0066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292755_html_7feff3ec.jpg"/>
          <p:cNvPicPr>
            <a:picLocks noChangeAspect="1"/>
          </p:cNvPicPr>
          <p:nvPr/>
        </p:nvPicPr>
        <p:blipFill>
          <a:blip r:embed="rId2"/>
          <a:srcRect t="5847"/>
          <a:stretch>
            <a:fillRect/>
          </a:stretch>
        </p:blipFill>
        <p:spPr>
          <a:xfrm>
            <a:off x="0" y="1643050"/>
            <a:ext cx="9144000" cy="4393592"/>
          </a:xfrm>
          <a:prstGeom prst="rect">
            <a:avLst/>
          </a:prstGeom>
        </p:spPr>
      </p:pic>
      <p:sp>
        <p:nvSpPr>
          <p:cNvPr id="3" name="Параллелограмм 2"/>
          <p:cNvSpPr/>
          <p:nvPr/>
        </p:nvSpPr>
        <p:spPr>
          <a:xfrm rot="3381384">
            <a:off x="2323368" y="1912856"/>
            <a:ext cx="6512533" cy="3578611"/>
          </a:xfrm>
          <a:prstGeom prst="parallelogram">
            <a:avLst>
              <a:gd name="adj" fmla="val 65979"/>
            </a:avLst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5292755_html_7feff3ec.jpg"/>
          <p:cNvPicPr>
            <a:picLocks noChangeAspect="1"/>
          </p:cNvPicPr>
          <p:nvPr/>
        </p:nvPicPr>
        <p:blipFill>
          <a:blip r:embed="rId2"/>
          <a:srcRect t="5847"/>
          <a:stretch>
            <a:fillRect/>
          </a:stretch>
        </p:blipFill>
        <p:spPr>
          <a:xfrm>
            <a:off x="214282" y="1643050"/>
            <a:ext cx="8929718" cy="4393592"/>
          </a:xfrm>
          <a:prstGeom prst="rect">
            <a:avLst/>
          </a:prstGeom>
        </p:spPr>
      </p:pic>
      <p:sp>
        <p:nvSpPr>
          <p:cNvPr id="4" name="Трапеция 3"/>
          <p:cNvSpPr/>
          <p:nvPr/>
        </p:nvSpPr>
        <p:spPr>
          <a:xfrm>
            <a:off x="428596" y="2000240"/>
            <a:ext cx="8286808" cy="3357586"/>
          </a:xfrm>
          <a:prstGeom prst="trapezoid">
            <a:avLst>
              <a:gd name="adj" fmla="val 61228"/>
            </a:avLst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500174"/>
            <a:ext cx="914400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Матрос поймал рыбу, </a:t>
            </a: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масса которой 11 ____________.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clipartmania.ru/uploads/gallery/main/353/fish2-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4342" y="3143248"/>
            <a:ext cx="3525576" cy="278608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00364" y="2214554"/>
            <a:ext cx="421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килограммов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425" y="2140709"/>
            <a:ext cx="7677150" cy="3476625"/>
          </a:xfrm>
          <a:prstGeom prst="rect">
            <a:avLst/>
          </a:prstGeom>
        </p:spPr>
      </p:pic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143116"/>
            <a:ext cx="914400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В ведро вмещается 10 _______ воды.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00826" y="2143116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литров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_c28b9_e60f2f48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3500438"/>
            <a:ext cx="3071834" cy="30449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425" y="2140709"/>
            <a:ext cx="7677150" cy="3476625"/>
          </a:xfrm>
          <a:prstGeom prst="rect">
            <a:avLst/>
          </a:prstGeom>
        </p:spPr>
      </p:pic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714488"/>
            <a:ext cx="914400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Капитан начертил на карте отрезок длиной 1 __________.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3367368"/>
            <a:ext cx="2357453" cy="34906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29190" y="2428868"/>
            <a:ext cx="33575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сантиметр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66" y="928670"/>
          <a:ext cx="6096000" cy="512064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4+3=</a:t>
                      </a:r>
                      <a:endParaRPr lang="ru-RU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6-4=</a:t>
                      </a:r>
                      <a:endParaRPr lang="ru-RU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8-3=</a:t>
                      </a:r>
                      <a:endParaRPr lang="ru-RU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5+4=</a:t>
                      </a:r>
                      <a:endParaRPr lang="ru-RU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6-5=</a:t>
                      </a:r>
                      <a:endParaRPr lang="ru-RU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4+4=</a:t>
                      </a:r>
                      <a:endParaRPr lang="ru-RU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10-6=</a:t>
                      </a:r>
                      <a:endParaRPr lang="ru-RU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2+8=</a:t>
                      </a:r>
                      <a:endParaRPr lang="ru-RU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43306" y="928670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3306" y="1500174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3306" y="2214554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43306" y="2857496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43306" y="3500438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3306" y="4143380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43306" y="4786322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868" y="5429264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2283752" y="3502670"/>
            <a:ext cx="514879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2000240"/>
            <a:ext cx="8643998" cy="18620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метр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5982198" y="2304554"/>
            <a:ext cx="432000" cy="2520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Рисунок 5" descr="0_14a1d6_d24d6d6d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69" y="3929066"/>
            <a:ext cx="2356525" cy="292893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57356" y="1142984"/>
            <a:ext cx="5500726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1 дм = 10 см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3571876"/>
            <a:ext cx="5500726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2 дм = 20 см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_14a1d6_d24d6d6d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2071678"/>
            <a:ext cx="3850918" cy="478632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214133a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7298"/>
            <a:ext cx="9001188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72066" y="5214950"/>
            <a:ext cx="10001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571868" y="1500174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1500174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2285992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2357430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9124" y="2285992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7818" y="1500174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5074" y="2285992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15206" y="1500174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43868" y="2285992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luntik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985407"/>
            <a:ext cx="4143404" cy="387259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286248" y="4929198"/>
            <a:ext cx="1143008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.png"/>
          <p:cNvPicPr>
            <a:picLocks noChangeAspect="1"/>
          </p:cNvPicPr>
          <p:nvPr/>
        </p:nvPicPr>
        <p:blipFill>
          <a:blip r:embed="rId3"/>
          <a:srcRect l="2740" t="2062" r="2740" b="10280"/>
          <a:stretch>
            <a:fillRect/>
          </a:stretch>
        </p:blipFill>
        <p:spPr>
          <a:xfrm>
            <a:off x="1714480" y="0"/>
            <a:ext cx="5567082" cy="685800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143504" y="1714488"/>
            <a:ext cx="42862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86116" y="2714620"/>
            <a:ext cx="42862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072066" y="3786190"/>
            <a:ext cx="42862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286116" y="4786322"/>
            <a:ext cx="42862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072066" y="5857892"/>
            <a:ext cx="42862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5292755_html_7feff3ec.jpg"/>
          <p:cNvPicPr>
            <a:picLocks noChangeAspect="1"/>
          </p:cNvPicPr>
          <p:nvPr/>
        </p:nvPicPr>
        <p:blipFill>
          <a:blip r:embed="rId2"/>
          <a:srcRect t="5847"/>
          <a:stretch>
            <a:fillRect/>
          </a:stretch>
        </p:blipFill>
        <p:spPr>
          <a:xfrm>
            <a:off x="0" y="1643050"/>
            <a:ext cx="9144000" cy="439359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5292755_html_7feff3ec.jpg"/>
          <p:cNvPicPr>
            <a:picLocks noChangeAspect="1"/>
          </p:cNvPicPr>
          <p:nvPr/>
        </p:nvPicPr>
        <p:blipFill>
          <a:blip r:embed="rId2"/>
          <a:srcRect t="5847"/>
          <a:stretch>
            <a:fillRect/>
          </a:stretch>
        </p:blipFill>
        <p:spPr>
          <a:xfrm>
            <a:off x="0" y="1643050"/>
            <a:ext cx="9144000" cy="4393592"/>
          </a:xfrm>
          <a:prstGeom prst="rect">
            <a:avLst/>
          </a:prstGeom>
        </p:spPr>
      </p:pic>
      <p:sp>
        <p:nvSpPr>
          <p:cNvPr id="5" name="Равнобедренный треугольник 4"/>
          <p:cNvSpPr/>
          <p:nvPr/>
        </p:nvSpPr>
        <p:spPr>
          <a:xfrm>
            <a:off x="214282" y="2000240"/>
            <a:ext cx="4357718" cy="3357586"/>
          </a:xfrm>
          <a:prstGeom prst="triangle">
            <a:avLst>
              <a:gd name="adj" fmla="val 48162"/>
            </a:avLst>
          </a:prstGeom>
          <a:solidFill>
            <a:srgbClr val="99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5292755_html_7feff3ec.jpg"/>
          <p:cNvPicPr>
            <a:picLocks noChangeAspect="1"/>
          </p:cNvPicPr>
          <p:nvPr/>
        </p:nvPicPr>
        <p:blipFill>
          <a:blip r:embed="rId2"/>
          <a:srcRect t="5847"/>
          <a:stretch>
            <a:fillRect/>
          </a:stretch>
        </p:blipFill>
        <p:spPr>
          <a:xfrm>
            <a:off x="0" y="1643050"/>
            <a:ext cx="9144000" cy="4393592"/>
          </a:xfrm>
          <a:prstGeom prst="rect">
            <a:avLst/>
          </a:prstGeom>
        </p:spPr>
      </p:pic>
      <p:sp>
        <p:nvSpPr>
          <p:cNvPr id="12" name="Равнобедренный треугольник 11"/>
          <p:cNvSpPr/>
          <p:nvPr/>
        </p:nvSpPr>
        <p:spPr>
          <a:xfrm rot="10800000">
            <a:off x="2285984" y="2000240"/>
            <a:ext cx="4357718" cy="3357586"/>
          </a:xfrm>
          <a:prstGeom prst="triangle">
            <a:avLst>
              <a:gd name="adj" fmla="val 46230"/>
            </a:avLst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5292755_html_7feff3ec.jpg"/>
          <p:cNvPicPr>
            <a:picLocks noChangeAspect="1"/>
          </p:cNvPicPr>
          <p:nvPr/>
        </p:nvPicPr>
        <p:blipFill>
          <a:blip r:embed="rId2"/>
          <a:srcRect t="5847"/>
          <a:stretch>
            <a:fillRect/>
          </a:stretch>
        </p:blipFill>
        <p:spPr>
          <a:xfrm>
            <a:off x="0" y="1643050"/>
            <a:ext cx="9144000" cy="4393592"/>
          </a:xfrm>
          <a:prstGeom prst="rect">
            <a:avLst/>
          </a:prstGeom>
        </p:spPr>
      </p:pic>
      <p:sp>
        <p:nvSpPr>
          <p:cNvPr id="4" name="Равнобедренный треугольник 3"/>
          <p:cNvSpPr/>
          <p:nvPr/>
        </p:nvSpPr>
        <p:spPr>
          <a:xfrm>
            <a:off x="4643438" y="2000240"/>
            <a:ext cx="4071966" cy="3357586"/>
          </a:xfrm>
          <a:prstGeom prst="triangle">
            <a:avLst>
              <a:gd name="adj" fmla="val 4934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5292755_html_7feff3ec.jpg"/>
          <p:cNvPicPr>
            <a:picLocks noChangeAspect="1"/>
          </p:cNvPicPr>
          <p:nvPr/>
        </p:nvPicPr>
        <p:blipFill>
          <a:blip r:embed="rId2"/>
          <a:srcRect t="5847"/>
          <a:stretch>
            <a:fillRect/>
          </a:stretch>
        </p:blipFill>
        <p:spPr>
          <a:xfrm>
            <a:off x="0" y="1643050"/>
            <a:ext cx="9144000" cy="439359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81</Words>
  <Application>Microsoft Office PowerPoint</Application>
  <PresentationFormat>Экран (4:3)</PresentationFormat>
  <Paragraphs>49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Александр Воронов</cp:lastModifiedBy>
  <cp:revision>11</cp:revision>
  <dcterms:modified xsi:type="dcterms:W3CDTF">2022-10-23T16:30:38Z</dcterms:modified>
</cp:coreProperties>
</file>