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5" r:id="rId6"/>
    <p:sldId id="264" r:id="rId7"/>
    <p:sldId id="261" r:id="rId8"/>
    <p:sldId id="262" r:id="rId9"/>
    <p:sldId id="263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BFFF2-A1D2-4FDB-8735-D61E95F2D923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4A681-0302-45D6-BD52-0492CDB4DD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0419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C10236-6DC0-47CE-A904-45E5FB180A7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25B0D-A22B-4BFA-9CF8-D5D082B505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C10236-6DC0-47CE-A904-45E5FB180A7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25B0D-A22B-4BFA-9CF8-D5D082B50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C10236-6DC0-47CE-A904-45E5FB180A7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25B0D-A22B-4BFA-9CF8-D5D082B50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C10236-6DC0-47CE-A904-45E5FB180A7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25B0D-A22B-4BFA-9CF8-D5D082B50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C10236-6DC0-47CE-A904-45E5FB180A7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25B0D-A22B-4BFA-9CF8-D5D082B505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C10236-6DC0-47CE-A904-45E5FB180A7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25B0D-A22B-4BFA-9CF8-D5D082B50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C10236-6DC0-47CE-A904-45E5FB180A7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25B0D-A22B-4BFA-9CF8-D5D082B50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C10236-6DC0-47CE-A904-45E5FB180A7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25B0D-A22B-4BFA-9CF8-D5D082B50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C10236-6DC0-47CE-A904-45E5FB180A7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25B0D-A22B-4BFA-9CF8-D5D082B505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C10236-6DC0-47CE-A904-45E5FB180A7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25B0D-A22B-4BFA-9CF8-D5D082B50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C10236-6DC0-47CE-A904-45E5FB180A7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25B0D-A22B-4BFA-9CF8-D5D082B505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C10236-6DC0-47CE-A904-45E5FB180A7B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B625B0D-A22B-4BFA-9CF8-D5D082B505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jpeg"/><Relationship Id="rId2" Type="http://schemas.openxmlformats.org/officeDocument/2006/relationships/audio" Target="file:///G:\Classic\01%20&#1056;&#1080;&#1095;&#1072;&#1088;&#1076;%20&#1050;&#1083;&#1072;&#1081;&#1076;&#1077;&#1088;&#1084;&#1072;&#1085;-&#1058;&#1072;&#1085;&#1075;&#1086;%20&#1050;&#1091;&#1084;&#1087;&#1072;&#1088;&#1089;&#1080;&#1090;&#1072;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357166"/>
            <a:ext cx="7498080" cy="322668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Разработка ООД по развитию связной речи  в старшей группе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Тема: «Дом в котором я живу»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МАДОУ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№125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Овсепян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Манушак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Бениковна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187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Выставка рисунков.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P226020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86446" y="2000240"/>
            <a:ext cx="2543747" cy="1563970"/>
          </a:xfrm>
          <a:prstGeom prst="rect">
            <a:avLst/>
          </a:prstGeom>
        </p:spPr>
      </p:pic>
      <p:pic>
        <p:nvPicPr>
          <p:cNvPr id="7" name="Рисунок 6" descr="P22601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1887127"/>
            <a:ext cx="2562326" cy="1548048"/>
          </a:xfrm>
          <a:prstGeom prst="rect">
            <a:avLst/>
          </a:prstGeom>
        </p:spPr>
      </p:pic>
      <p:pic>
        <p:nvPicPr>
          <p:cNvPr id="8" name="Рисунок 7" descr="P226019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786446" y="4286256"/>
            <a:ext cx="2567004" cy="1497706"/>
          </a:xfrm>
          <a:prstGeom prst="rect">
            <a:avLst/>
          </a:prstGeom>
        </p:spPr>
      </p:pic>
      <p:pic>
        <p:nvPicPr>
          <p:cNvPr id="9" name="Рисунок 8" descr="P226020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3108" y="4259675"/>
            <a:ext cx="2848796" cy="1627884"/>
          </a:xfrm>
          <a:prstGeom prst="rect">
            <a:avLst/>
          </a:prstGeom>
        </p:spPr>
      </p:pic>
    </p:spTree>
  </p:cSld>
  <p:clrMapOvr>
    <a:masterClrMapping/>
  </p:clrMapOvr>
  <p:transition advTm="10233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Кузя благодарит и прощается с детьми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571744"/>
            <a:ext cx="2373414" cy="300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221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76672"/>
            <a:ext cx="7498080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Цели: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расширять и обогощать знания детей о жилище человека,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закрепить понятия «адрес», »улица»,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 детей отвечать на вопросы с опорой на сюжетную картину.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 образовывать прилагательные от существительных,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согласовывать числительное с существительным,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подбирать однокоренные слова,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логическое мышление.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6178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видеопрезентация «Животные и их жилища»,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конструктор,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аудиозапись «Дом в котором ты живешь».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7098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P22201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2786058"/>
            <a:ext cx="2252056" cy="1351211"/>
          </a:xfrm>
          <a:prstGeom prst="rect">
            <a:avLst/>
          </a:prstGeom>
        </p:spPr>
      </p:pic>
      <p:pic>
        <p:nvPicPr>
          <p:cNvPr id="8" name="Рисунок 7" descr="P22201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2762" y="5000636"/>
            <a:ext cx="2136431" cy="1246251"/>
          </a:xfrm>
          <a:prstGeom prst="rect">
            <a:avLst/>
          </a:prstGeom>
        </p:spPr>
      </p:pic>
      <p:pic>
        <p:nvPicPr>
          <p:cNvPr id="9" name="Рисунок 8" descr="P22201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5057786"/>
            <a:ext cx="1976977" cy="1186186"/>
          </a:xfrm>
          <a:prstGeom prst="rect">
            <a:avLst/>
          </a:prstGeom>
        </p:spPr>
      </p:pic>
      <p:sp>
        <p:nvSpPr>
          <p:cNvPr id="12" name="Содержимое 2"/>
          <p:cNvSpPr txBox="1">
            <a:spLocks/>
          </p:cNvSpPr>
          <p:nvPr/>
        </p:nvSpPr>
        <p:spPr>
          <a:xfrm>
            <a:off x="1435608" y="404664"/>
            <a:ext cx="7498080" cy="424847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/>
            <a:endParaRPr lang="ru-RU" sz="2800" dirty="0"/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435608" y="692696"/>
            <a:ext cx="7498080" cy="1584176"/>
          </a:xfrm>
        </p:spPr>
        <p:txBody>
          <a:bodyPr>
            <a:normAutofit/>
          </a:bodyPr>
          <a:lstStyle/>
          <a:p>
            <a:pPr lvl="0"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Необычное «здравствуйте»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Здороваемся с детьми разными частями тела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000" dirty="0"/>
          </a:p>
        </p:txBody>
      </p:sp>
    </p:spTree>
  </p:cSld>
  <p:clrMapOvr>
    <a:masterClrMapping/>
  </p:clrMapOvr>
  <p:transition advTm="11092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0223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Наглядный и словесный метод. Смотрим видеоролик о жилищах животных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22602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39132" y="3071810"/>
            <a:ext cx="1977312" cy="1153433"/>
          </a:xfrm>
          <a:prstGeom prst="rect">
            <a:avLst/>
          </a:prstGeom>
        </p:spPr>
      </p:pic>
      <p:pic>
        <p:nvPicPr>
          <p:cNvPr id="6" name="Рисунок 5" descr="P22602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07922" y="3214686"/>
            <a:ext cx="1665073" cy="1110033"/>
          </a:xfrm>
          <a:prstGeom prst="rect">
            <a:avLst/>
          </a:prstGeom>
        </p:spPr>
      </p:pic>
      <p:pic>
        <p:nvPicPr>
          <p:cNvPr id="7" name="Рисунок 6" descr="P22602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5072074"/>
            <a:ext cx="1902743" cy="1182400"/>
          </a:xfrm>
          <a:prstGeom prst="rect">
            <a:avLst/>
          </a:prstGeom>
        </p:spPr>
      </p:pic>
    </p:spTree>
  </p:cSld>
  <p:clrMapOvr>
    <a:masterClrMapping/>
  </p:clrMapOvr>
  <p:transition advTm="11216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86210"/>
          </a:xfrm>
        </p:spPr>
        <p:txBody>
          <a:bodyPr>
            <a:normAutofit/>
          </a:bodyPr>
          <a:lstStyle/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Рисуем карандашами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рисуют жилище для  людей  и животных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01 Ричард Клайдерман-Танго Кумпарсит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2" name="Рисунок 11" descr="P222009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3435514"/>
            <a:ext cx="1991144" cy="1422246"/>
          </a:xfrm>
          <a:prstGeom prst="rect">
            <a:avLst/>
          </a:prstGeom>
        </p:spPr>
      </p:pic>
      <p:pic>
        <p:nvPicPr>
          <p:cNvPr id="13" name="Рисунок 12" descr="P226017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57620" y="3390000"/>
            <a:ext cx="2082532" cy="1504025"/>
          </a:xfrm>
          <a:prstGeom prst="rect">
            <a:avLst/>
          </a:prstGeom>
        </p:spPr>
      </p:pic>
      <p:pic>
        <p:nvPicPr>
          <p:cNvPr id="14" name="Рисунок 13" descr="P226018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29388" y="3435888"/>
            <a:ext cx="1966476" cy="1474856"/>
          </a:xfrm>
          <a:prstGeom prst="rect">
            <a:avLst/>
          </a:prstGeom>
        </p:spPr>
      </p:pic>
      <p:pic>
        <p:nvPicPr>
          <p:cNvPr id="18" name="Рисунок 17" descr="P226019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14612" y="1765929"/>
            <a:ext cx="1785380" cy="1339036"/>
          </a:xfrm>
          <a:prstGeom prst="rect">
            <a:avLst/>
          </a:prstGeom>
        </p:spPr>
      </p:pic>
      <p:pic>
        <p:nvPicPr>
          <p:cNvPr id="19" name="Рисунок 18" descr="P2260185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286380" y="1867552"/>
            <a:ext cx="1661884" cy="124641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4227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2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Физкультминутка «Строим дом»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22201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1839503"/>
            <a:ext cx="2383674" cy="1787755"/>
          </a:xfrm>
          <a:prstGeom prst="rect">
            <a:avLst/>
          </a:prstGeom>
        </p:spPr>
      </p:pic>
      <p:pic>
        <p:nvPicPr>
          <p:cNvPr id="6" name="Рисунок 5" descr="P22201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1890280"/>
            <a:ext cx="2339658" cy="1754744"/>
          </a:xfrm>
          <a:prstGeom prst="rect">
            <a:avLst/>
          </a:prstGeom>
        </p:spPr>
      </p:pic>
      <p:pic>
        <p:nvPicPr>
          <p:cNvPr id="7" name="Рисунок 6" descr="P22201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4429132"/>
            <a:ext cx="2509450" cy="1882088"/>
          </a:xfrm>
          <a:prstGeom prst="rect">
            <a:avLst/>
          </a:prstGeom>
        </p:spPr>
      </p:pic>
    </p:spTree>
  </p:cSld>
  <p:clrMapOvr>
    <a:masterClrMapping/>
  </p:clrMapOvr>
  <p:transition advTm="10405"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022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нам пришел домовенок Кузя и просит построить для  его друзей  домик.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5884" y="3071810"/>
            <a:ext cx="2677198" cy="2309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989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Дети конструируют домики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22200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1604" y="1544726"/>
            <a:ext cx="1916461" cy="1377357"/>
          </a:xfrm>
        </p:spPr>
      </p:pic>
      <p:pic>
        <p:nvPicPr>
          <p:cNvPr id="5" name="Рисунок 4" descr="P222007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071934" y="1570368"/>
            <a:ext cx="1958327" cy="1354576"/>
          </a:xfrm>
          <a:prstGeom prst="rect">
            <a:avLst/>
          </a:prstGeom>
        </p:spPr>
      </p:pic>
      <p:pic>
        <p:nvPicPr>
          <p:cNvPr id="7" name="Рисунок 6" descr="P222008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929058" y="3357562"/>
            <a:ext cx="1947066" cy="1503528"/>
          </a:xfrm>
          <a:prstGeom prst="rect">
            <a:avLst/>
          </a:prstGeom>
        </p:spPr>
      </p:pic>
      <p:pic>
        <p:nvPicPr>
          <p:cNvPr id="10" name="Рисунок 9" descr="P222008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357290" y="5214950"/>
            <a:ext cx="1943087" cy="1469878"/>
          </a:xfrm>
          <a:prstGeom prst="rect">
            <a:avLst/>
          </a:prstGeom>
        </p:spPr>
      </p:pic>
      <p:pic>
        <p:nvPicPr>
          <p:cNvPr id="11" name="Рисунок 10" descr="P2220073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857620" y="5214950"/>
            <a:ext cx="2120348" cy="1487795"/>
          </a:xfrm>
          <a:prstGeom prst="rect">
            <a:avLst/>
          </a:prstGeom>
        </p:spPr>
      </p:pic>
      <p:pic>
        <p:nvPicPr>
          <p:cNvPr id="12" name="Рисунок 11" descr="P2220087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6572264" y="1571613"/>
            <a:ext cx="1875058" cy="1445139"/>
          </a:xfrm>
          <a:prstGeom prst="rect">
            <a:avLst/>
          </a:prstGeom>
        </p:spPr>
      </p:pic>
      <p:pic>
        <p:nvPicPr>
          <p:cNvPr id="13" name="Рисунок 12" descr="P2220079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6500826" y="5286388"/>
            <a:ext cx="1816160" cy="1406036"/>
          </a:xfrm>
          <a:prstGeom prst="rect">
            <a:avLst/>
          </a:prstGeom>
        </p:spPr>
      </p:pic>
    </p:spTree>
  </p:cSld>
  <p:clrMapOvr>
    <a:masterClrMapping/>
  </p:clrMapOvr>
  <p:transition advTm="12012">
    <p:cover dir="l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337</TotalTime>
  <Words>112</Words>
  <Application>Microsoft Office PowerPoint</Application>
  <PresentationFormat>Экран (4:3)</PresentationFormat>
  <Paragraphs>23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Solstice</vt:lpstr>
      <vt:lpstr>Разработка ООД по развитию связной речи  в старшей группе  Тема: «Дом в котором я живу»  Воспитатель МАДОУ  д/с №125 Овсепян Манушак Бениковна</vt:lpstr>
      <vt:lpstr>Слайд 2</vt:lpstr>
      <vt:lpstr>Слайд 3</vt:lpstr>
      <vt:lpstr>Необычное «здравствуйте» Здороваемся с детьми разными частями тела </vt:lpstr>
      <vt:lpstr>Наглядный и словесный метод. Смотрим видеоролик о жилищах животных</vt:lpstr>
      <vt:lpstr>Рисуем карандашами Дети рисуют жилище для  людей  и животных </vt:lpstr>
      <vt:lpstr>Физкультминутка «Строим дом» </vt:lpstr>
      <vt:lpstr> К нам пришел домовенок Кузя и просит построить для  его друзей  домик. </vt:lpstr>
      <vt:lpstr>Дети конструируют домики</vt:lpstr>
      <vt:lpstr>Выставка рисунков.</vt:lpstr>
      <vt:lpstr>Кузя благодарит и прощается с детьми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56</cp:revision>
  <dcterms:created xsi:type="dcterms:W3CDTF">2013-02-23T13:16:18Z</dcterms:created>
  <dcterms:modified xsi:type="dcterms:W3CDTF">2022-10-23T13:18:54Z</dcterms:modified>
</cp:coreProperties>
</file>