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5" r:id="rId2"/>
    <p:sldId id="266" r:id="rId3"/>
    <p:sldId id="268" r:id="rId4"/>
    <p:sldId id="267" r:id="rId5"/>
    <p:sldId id="274" r:id="rId6"/>
    <p:sldId id="270" r:id="rId7"/>
    <p:sldId id="272" r:id="rId8"/>
    <p:sldId id="271" r:id="rId9"/>
    <p:sldId id="281" r:id="rId10"/>
    <p:sldId id="269" r:id="rId11"/>
    <p:sldId id="273" r:id="rId12"/>
    <p:sldId id="275" r:id="rId13"/>
    <p:sldId id="276" r:id="rId14"/>
    <p:sldId id="277" r:id="rId15"/>
    <p:sldId id="278" r:id="rId16"/>
    <p:sldId id="279" r:id="rId17"/>
    <p:sldId id="282" r:id="rId18"/>
    <p:sldId id="280" r:id="rId19"/>
    <p:sldId id="25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32310-17EC-415C-957D-B9A83CC43F4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E4DA4-2100-4095-952E-5DBACB94F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909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E4DA4-2100-4095-952E-5DBACB94F8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894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25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971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38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850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7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30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647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70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03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818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82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8E89B-D592-4AF4-9C38-CA85941290D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E412D-D669-4696-9233-DE514C4FE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701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7992888" cy="6408712"/>
          </a:xfrm>
        </p:spPr>
        <p:txBody>
          <a:bodyPr/>
          <a:lstStyle/>
          <a:p>
            <a:pPr lvl="0" hangingPunct="0">
              <a:spcBef>
                <a:spcPts val="0"/>
              </a:spcBef>
              <a:buClr>
                <a:srgbClr val="99284C"/>
              </a:buClr>
              <a:buSzPct val="75000"/>
            </a:pP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srgbClr val="99284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 дошкольное образовательное учреждение</a:t>
            </a:r>
          </a:p>
          <a:p>
            <a:pPr lvl="0" hangingPunct="0">
              <a:spcBef>
                <a:spcPts val="0"/>
              </a:spcBef>
              <a:buClr>
                <a:srgbClr val="99284C"/>
              </a:buClr>
              <a:buSzPct val="75000"/>
            </a:pP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srgbClr val="99284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сад» №181 ОАО РЖД</a:t>
            </a:r>
          </a:p>
          <a:p>
            <a:pPr lvl="0" hangingPunct="0">
              <a:spcBef>
                <a:spcPts val="0"/>
              </a:spcBef>
              <a:buClr>
                <a:srgbClr val="99284C"/>
              </a:buClr>
              <a:buSzPct val="75000"/>
            </a:pPr>
            <a:endParaRPr lang="ru-RU" sz="2400" b="1" kern="0" dirty="0">
              <a:solidFill>
                <a:srgbClr val="992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«Первые шаги в страну РЖД»</a:t>
            </a:r>
          </a:p>
          <a:p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r">
              <a:spcAft>
                <a:spcPts val="0"/>
              </a:spcAft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r">
              <a:spcAft>
                <a:spcPts val="0"/>
              </a:spcAft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 высшей  квалификационной категории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0215" algn="r">
              <a:spcAft>
                <a:spcPts val="0"/>
              </a:spcAft>
            </a:pP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Николайчук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О.В.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7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624736" cy="6408712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Ж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елезнодорожная литературная гостиная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 "Всё о железной дороге».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C:\Users\Денис\Desktop\IMG_83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473" y="188640"/>
            <a:ext cx="6625035" cy="496855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01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552728" cy="6597352"/>
          </a:xfrm>
        </p:spPr>
        <p:txBody>
          <a:bodyPr>
            <a:normAutofit/>
          </a:bodyPr>
          <a:lstStyle/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литературной гостиной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 дети в стихах, рассказах,   узнают об истории железной дороги.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C:\Users\Денис\Desktop\IMG_84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5376840" cy="403244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Денис\Desktop\IMG_83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14702" y="701919"/>
            <a:ext cx="4681662" cy="351108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83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624736" cy="6408712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О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бъемные макеты железнодорожных станций, поездов.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C:\Users\Денис\Desktop\20211208_0123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2196"/>
            <a:ext cx="3968721" cy="525658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Денис\Desktop\20211208_0124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253" y="111384"/>
            <a:ext cx="3606859" cy="521580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89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24644"/>
            <a:ext cx="6768752" cy="6516724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Знакомя детей с профессией железнодорожника, педагоги устраивают  "Встречи с интересными людьми"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C:\Users\Денис\Desktop\IMG_83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578" y="188640"/>
            <a:ext cx="6816766" cy="51123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72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6632"/>
            <a:ext cx="6624736" cy="6696744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/>
            </a:endParaRPr>
          </a:p>
          <a:p>
            <a:pPr lvl="0"/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Times New Roman"/>
              </a:rPr>
              <a:t>К проведению которых привлекаются родители как профессионалы-машинисты, работники вокзала, путейцы.</a:t>
            </a:r>
            <a:endParaRPr lang="ru-RU" sz="2400" b="1" dirty="0">
              <a:solidFill>
                <a:srgbClr val="C0504D">
                  <a:lumMod val="75000"/>
                </a:srgbClr>
              </a:solidFill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6386" name="Picture 2" descr="C:\Users\Денис\Desktop\IMG_606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72578"/>
            <a:ext cx="3744416" cy="378999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Денис\Desktop\20170426_18063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58489"/>
            <a:ext cx="3849477" cy="378961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89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624736" cy="648072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Особым вниманием детей пользуются альбомы о железнодорожных династиях, которые они оформляют вместе с родителями.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C:\Users\Денис\Desktop\IMG_158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9137" y="188640"/>
            <a:ext cx="7705725" cy="503872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64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696744" cy="648072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У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голки железнодорожника и </a:t>
            </a:r>
          </a:p>
          <a:p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"</a:t>
            </a:r>
            <a:r>
              <a:rPr lang="ru-RU" sz="2600" b="1" dirty="0" err="1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самоиздательские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" мини-книги "Мое будущее - железная дорога"</a:t>
            </a:r>
            <a:endParaRPr lang="ru-RU" sz="2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 descr="C:\Users\Денис\Desktop\Николайчук 03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217" y="368660"/>
            <a:ext cx="4422807" cy="342038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Денис\Desktop\IMG_168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4327" y="332656"/>
            <a:ext cx="4290545" cy="345638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37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696744" cy="659735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С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оздани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е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 фонда учебно-наглядных пособий по железнодорожной направленности педагогами- </a:t>
            </a:r>
          </a:p>
          <a:p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р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епродукции паровозов на коже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 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8" name="Picture 4" descr="C:\Users\Денис\Desktop\ОЛЯ 3\DSC_0645 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7738441" cy="500772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63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696744" cy="6408712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З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накомство с профессией,  формирует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ч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увство гордости за причастность пока еще маленького человека  к 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"Российским железным дорогам .»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9458" name="Picture 2" descr="C:\Users\Денис\Desktop\IMG_36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0788" y="104453"/>
            <a:ext cx="7002424" cy="505546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74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Денис\Desktop\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8" y="0"/>
            <a:ext cx="9136782" cy="685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Денис\Desktop\IMG_60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426293"/>
            <a:ext cx="2176747" cy="313340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11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280920" cy="655272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sz="2800" dirty="0" smtClean="0"/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является первой важной ступенью подготовки будущих 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елезнодорожников.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C:\Users\Денис\Desktop\IMG_83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872" y="116632"/>
            <a:ext cx="7068286" cy="530097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96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6768752" cy="640871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</a:rPr>
              <a:t>з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накомство младших дошкольников  с ведущими железнодорожными профессиями.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1619" y="44624"/>
            <a:ext cx="7230653" cy="496855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46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6768752" cy="6597352"/>
          </a:xfrm>
        </p:spPr>
        <p:txBody>
          <a:bodyPr>
            <a:normAutofit fontScale="62500" lnSpcReduction="20000"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Проектный метод - способствует </a:t>
            </a:r>
          </a:p>
          <a:p>
            <a:pPr lvl="0"/>
            <a:r>
              <a:rPr lang="ru-RU" sz="3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</a:t>
            </a:r>
            <a:r>
              <a:rPr lang="ru-RU" sz="3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асширению деятельности </a:t>
            </a:r>
            <a:r>
              <a:rPr lang="ru-RU" sz="38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железнодорожной </a:t>
            </a:r>
            <a:r>
              <a:rPr lang="ru-RU" sz="38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тематики.</a:t>
            </a:r>
            <a:endParaRPr lang="ru-RU" sz="3800" b="1" dirty="0">
              <a:solidFill>
                <a:srgbClr val="C0504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Денис\Desktop\IMG_167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38406" y="478568"/>
            <a:ext cx="4536502" cy="395664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Денис\Desktop\IMG_169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95278" y="260648"/>
            <a:ext cx="4847394" cy="446449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55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6632"/>
            <a:ext cx="6624736" cy="6480720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Авторские дидактические игры по железнодорожной направленности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7" name="Picture 3" descr="C:\Users\Денис\Desktop\20211207_17182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16632"/>
            <a:ext cx="7777104" cy="468052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55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624736" cy="6408712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С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южетно-ролевые игры профессионально-ориентированной направленности.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Денис\Desktop\IMG_36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3" y="44625"/>
            <a:ext cx="6725475" cy="504323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52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624736" cy="6597352"/>
          </a:xfrm>
        </p:spPr>
        <p:txBody>
          <a:bodyPr>
            <a:normAutofit lnSpcReduction="10000"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Дети в играх подражают взрослым и воспроизводят их действия, присваивают себе роли проводников, осмотрщиков вагонов, машинистов, работников вокзала и др.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Денис\Desktop\IMG_36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9"/>
            <a:ext cx="3616947" cy="48245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Денис\Desktop\IMG_36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005" y="267506"/>
            <a:ext cx="3983963" cy="488968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42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7304856" cy="640871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lvl="0"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Художественные работы детей 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железнодорожную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тему.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9218" name="Picture 2" descr="C:\Users\Денис\Desktop\IMG_169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332656"/>
            <a:ext cx="5359907" cy="374441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Денис\Desktop\20211208_0132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32656"/>
            <a:ext cx="3390564" cy="375209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64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esktop\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624736" cy="640871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lvl="0"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У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частие детей  в конкурсах, которые организует железная дорога 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482" name="Picture 2" descr="C:\Users\Денис\Desktop\IMG_84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992780" cy="374441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Денис\Desktop\IMG_844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885017" y="974424"/>
            <a:ext cx="4936156" cy="325793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18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221</Words>
  <Application>Microsoft Office PowerPoint</Application>
  <PresentationFormat>Экран (4:3)</PresentationFormat>
  <Paragraphs>249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Денис</cp:lastModifiedBy>
  <cp:revision>18</cp:revision>
  <dcterms:created xsi:type="dcterms:W3CDTF">2021-12-07T17:56:40Z</dcterms:created>
  <dcterms:modified xsi:type="dcterms:W3CDTF">2022-10-23T16:39:04Z</dcterms:modified>
</cp:coreProperties>
</file>